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63.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tags/tag64.xml" ContentType="application/vnd.openxmlformats-officedocument.presentationml.tags+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notesSlides/notesSlide25.xml" ContentType="application/vnd.openxmlformats-officedocument.presentationml.notesSlide+xml"/>
  <Override PartName="/ppt/theme/themeOverride24.xml" ContentType="application/vnd.openxmlformats-officedocument.themeOverride+xml"/>
  <Override PartName="/ppt/notesSlides/notesSlide26.xml" ContentType="application/vnd.openxmlformats-officedocument.presentationml.notesSlide+xml"/>
  <Override PartName="/ppt/theme/themeOverride25.xml" ContentType="application/vnd.openxmlformats-officedocument.themeOverride+xml"/>
  <Override PartName="/ppt/notesSlides/notesSlide27.xml" ContentType="application/vnd.openxmlformats-officedocument.presentationml.notesSlide+xml"/>
  <Override PartName="/ppt/theme/themeOverride26.xml" ContentType="application/vnd.openxmlformats-officedocument.themeOverride+xml"/>
  <Override PartName="/ppt/notesSlides/notesSlide28.xml" ContentType="application/vnd.openxmlformats-officedocument.presentationml.notesSlide+xml"/>
  <Override PartName="/ppt/theme/themeOverride27.xml" ContentType="application/vnd.openxmlformats-officedocument.themeOverride+xml"/>
  <Override PartName="/ppt/notesSlides/notesSlide29.xml" ContentType="application/vnd.openxmlformats-officedocument.presentationml.notesSlide+xml"/>
  <Override PartName="/ppt/theme/themeOverride28.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Lst>
  <p:notesMasterIdLst>
    <p:notesMasterId r:id="rId35"/>
  </p:notesMasterIdLst>
  <p:handoutMasterIdLst>
    <p:handoutMasterId r:id="rId36"/>
  </p:handoutMasterIdLst>
  <p:sldIdLst>
    <p:sldId id="388" r:id="rId3"/>
    <p:sldId id="339" r:id="rId4"/>
    <p:sldId id="340" r:id="rId5"/>
    <p:sldId id="315" r:id="rId6"/>
    <p:sldId id="400" r:id="rId7"/>
    <p:sldId id="262" r:id="rId8"/>
    <p:sldId id="406" r:id="rId9"/>
    <p:sldId id="407" r:id="rId10"/>
    <p:sldId id="341" r:id="rId11"/>
    <p:sldId id="401" r:id="rId12"/>
    <p:sldId id="394" r:id="rId13"/>
    <p:sldId id="404" r:id="rId14"/>
    <p:sldId id="389" r:id="rId15"/>
    <p:sldId id="284" r:id="rId16"/>
    <p:sldId id="392" r:id="rId17"/>
    <p:sldId id="408" r:id="rId18"/>
    <p:sldId id="409" r:id="rId19"/>
    <p:sldId id="266" r:id="rId20"/>
    <p:sldId id="391" r:id="rId21"/>
    <p:sldId id="303" r:id="rId22"/>
    <p:sldId id="405" r:id="rId23"/>
    <p:sldId id="287" r:id="rId24"/>
    <p:sldId id="396" r:id="rId25"/>
    <p:sldId id="402" r:id="rId26"/>
    <p:sldId id="264" r:id="rId27"/>
    <p:sldId id="294" r:id="rId28"/>
    <p:sldId id="257" r:id="rId29"/>
    <p:sldId id="310" r:id="rId30"/>
    <p:sldId id="403" r:id="rId31"/>
    <p:sldId id="398" r:id="rId32"/>
    <p:sldId id="302" r:id="rId33"/>
    <p:sldId id="286" r:id="rId34"/>
  </p:sldIdLst>
  <p:sldSz cx="9144000" cy="5143500" type="screen16x9"/>
  <p:notesSz cx="6858000" cy="9144000"/>
  <p:custDataLst>
    <p:tags r:id="rId37"/>
  </p:custDataLst>
  <p:defaultTextStyle>
    <a:defPPr>
      <a:defRPr lang="zh-CN"/>
    </a:defPPr>
    <a:lvl1pPr marL="0" algn="l" defTabSz="913130" rtl="0" eaLnBrk="1" latinLnBrk="0" hangingPunct="1">
      <a:defRPr sz="1800" kern="1200">
        <a:solidFill>
          <a:schemeClr val="tx1"/>
        </a:solidFill>
        <a:latin typeface="+mn-lt"/>
        <a:ea typeface="+mn-ea"/>
        <a:cs typeface="+mn-cs"/>
      </a:defRPr>
    </a:lvl1pPr>
    <a:lvl2pPr marL="456565" algn="l" defTabSz="913130" rtl="0" eaLnBrk="1" latinLnBrk="0" hangingPunct="1">
      <a:defRPr sz="1800" kern="1200">
        <a:solidFill>
          <a:schemeClr val="tx1"/>
        </a:solidFill>
        <a:latin typeface="+mn-lt"/>
        <a:ea typeface="+mn-ea"/>
        <a:cs typeface="+mn-cs"/>
      </a:defRPr>
    </a:lvl2pPr>
    <a:lvl3pPr marL="913765" algn="l" defTabSz="913130" rtl="0" eaLnBrk="1" latinLnBrk="0" hangingPunct="1">
      <a:defRPr sz="1800" kern="1200">
        <a:solidFill>
          <a:schemeClr val="tx1"/>
        </a:solidFill>
        <a:latin typeface="+mn-lt"/>
        <a:ea typeface="+mn-ea"/>
        <a:cs typeface="+mn-cs"/>
      </a:defRPr>
    </a:lvl3pPr>
    <a:lvl4pPr marL="1370330" algn="l" defTabSz="913130" rtl="0" eaLnBrk="1" latinLnBrk="0" hangingPunct="1">
      <a:defRPr sz="1800" kern="1200">
        <a:solidFill>
          <a:schemeClr val="tx1"/>
        </a:solidFill>
        <a:latin typeface="+mn-lt"/>
        <a:ea typeface="+mn-ea"/>
        <a:cs typeface="+mn-cs"/>
      </a:defRPr>
    </a:lvl4pPr>
    <a:lvl5pPr marL="1826895" algn="l" defTabSz="913130" rtl="0" eaLnBrk="1" latinLnBrk="0" hangingPunct="1">
      <a:defRPr sz="1800" kern="1200">
        <a:solidFill>
          <a:schemeClr val="tx1"/>
        </a:solidFill>
        <a:latin typeface="+mn-lt"/>
        <a:ea typeface="+mn-ea"/>
        <a:cs typeface="+mn-cs"/>
      </a:defRPr>
    </a:lvl5pPr>
    <a:lvl6pPr marL="2283460" algn="l" defTabSz="913130" rtl="0" eaLnBrk="1" latinLnBrk="0" hangingPunct="1">
      <a:defRPr sz="1800" kern="1200">
        <a:solidFill>
          <a:schemeClr val="tx1"/>
        </a:solidFill>
        <a:latin typeface="+mn-lt"/>
        <a:ea typeface="+mn-ea"/>
        <a:cs typeface="+mn-cs"/>
      </a:defRPr>
    </a:lvl6pPr>
    <a:lvl7pPr marL="2740660" algn="l" defTabSz="913130" rtl="0" eaLnBrk="1" latinLnBrk="0" hangingPunct="1">
      <a:defRPr sz="1800" kern="1200">
        <a:solidFill>
          <a:schemeClr val="tx1"/>
        </a:solidFill>
        <a:latin typeface="+mn-lt"/>
        <a:ea typeface="+mn-ea"/>
        <a:cs typeface="+mn-cs"/>
      </a:defRPr>
    </a:lvl7pPr>
    <a:lvl8pPr marL="3197225" algn="l" defTabSz="913130" rtl="0" eaLnBrk="1" latinLnBrk="0" hangingPunct="1">
      <a:defRPr sz="1800" kern="1200">
        <a:solidFill>
          <a:schemeClr val="tx1"/>
        </a:solidFill>
        <a:latin typeface="+mn-lt"/>
        <a:ea typeface="+mn-ea"/>
        <a:cs typeface="+mn-cs"/>
      </a:defRPr>
    </a:lvl8pPr>
    <a:lvl9pPr marL="3653790" algn="l" defTabSz="91313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6">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247"/>
    <a:srgbClr val="BA8D2D"/>
    <a:srgbClr val="105A80"/>
    <a:srgbClr val="FEBF00"/>
    <a:srgbClr val="105A7F"/>
    <a:srgbClr val="DF213B"/>
    <a:srgbClr val="2C3E50"/>
    <a:srgbClr val="FC4349"/>
    <a:srgbClr val="C9452E"/>
    <a:srgbClr val="D7DA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26" autoAdjust="0"/>
    <p:restoredTop sz="79883" autoAdjust="0"/>
  </p:normalViewPr>
  <p:slideViewPr>
    <p:cSldViewPr>
      <p:cViewPr varScale="1">
        <p:scale>
          <a:sx n="121" d="100"/>
          <a:sy n="121" d="100"/>
        </p:scale>
        <p:origin x="1248" y="90"/>
      </p:cViewPr>
      <p:guideLst>
        <p:guide orient="horz" pos="1626"/>
        <p:guide pos="2904"/>
      </p:guideLst>
    </p:cSldViewPr>
  </p:slideViewPr>
  <p:notesTextViewPr>
    <p:cViewPr>
      <p:scale>
        <a:sx n="1" d="1"/>
        <a:sy n="1" d="1"/>
      </p:scale>
      <p:origin x="0" y="0"/>
    </p:cViewPr>
  </p:notesTextViewPr>
  <p:sorterViewPr>
    <p:cViewPr>
      <p:scale>
        <a:sx n="34" d="100"/>
        <a:sy n="3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百分比</c:v>
                </c:pt>
              </c:strCache>
            </c:strRef>
          </c:tx>
          <c:spPr>
            <a:solidFill>
              <a:srgbClr val="FEBF00"/>
            </a:solidFill>
            <a:effectLst/>
          </c:spPr>
          <c:dPt>
            <c:idx val="0"/>
            <c:bubble3D val="0"/>
            <c:spPr>
              <a:solidFill>
                <a:srgbClr val="293247"/>
              </a:solidFill>
              <a:ln>
                <a:noFill/>
              </a:ln>
              <a:effectLst/>
            </c:spPr>
            <c:extLst>
              <c:ext xmlns:c16="http://schemas.microsoft.com/office/drawing/2014/chart" uri="{C3380CC4-5D6E-409C-BE32-E72D297353CC}">
                <c16:uniqueId val="{00000001-66B5-4ECC-A289-518F5A3B6570}"/>
              </c:ext>
            </c:extLst>
          </c:dPt>
          <c:dPt>
            <c:idx val="1"/>
            <c:bubble3D val="0"/>
            <c:spPr>
              <a:solidFill>
                <a:srgbClr val="BA8D2D"/>
              </a:solidFill>
              <a:effectLst/>
            </c:spPr>
            <c:extLst>
              <c:ext xmlns:c16="http://schemas.microsoft.com/office/drawing/2014/chart" uri="{C3380CC4-5D6E-409C-BE32-E72D297353CC}">
                <c16:uniqueId val="{00000002-66B5-4ECC-A289-518F5A3B6570}"/>
              </c:ext>
            </c:extLst>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extLst>
            <c:ext xmlns:c16="http://schemas.microsoft.com/office/drawing/2014/chart" uri="{C3380CC4-5D6E-409C-BE32-E72D297353CC}">
              <c16:uniqueId val="{00000003-66B5-4ECC-A289-518F5A3B6570}"/>
            </c:ext>
          </c:extLst>
        </c:ser>
        <c:dLbls>
          <c:showLegendKey val="0"/>
          <c:showVal val="1"/>
          <c:showCatName val="1"/>
          <c:showSerName val="0"/>
          <c:showPercent val="0"/>
          <c:showBubbleSize val="0"/>
          <c:showLeaderLines val="1"/>
        </c:dLbls>
        <c:firstSliceAng val="0"/>
        <c:holeSize val="84"/>
      </c:doughnutChart>
      <c:spPr>
        <a:effectLst/>
      </c:spPr>
    </c:plotArea>
    <c:plotVisOnly val="1"/>
    <c:dispBlanksAs val="gap"/>
    <c:showDLblsOverMax val="0"/>
  </c:chart>
  <c:txPr>
    <a:bodyPr/>
    <a:lstStyle/>
    <a:p>
      <a:pPr>
        <a:defRPr lang="zh-CN" sz="1800">
          <a:latin typeface="思源宋体 CN Light" panose="02020300000000000000" pitchFamily="18" charset="-122"/>
          <a:ea typeface="思源宋体 CN Light" panose="02020300000000000000" pitchFamily="18" charset="-122"/>
          <a:cs typeface="+mn-ea"/>
          <a:sym typeface="思源宋体 CN Light" panose="02020300000000000000" pitchFamily="18"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cmpd="sng" algn="ctr">
              <a:solidFill>
                <a:srgbClr val="105A80"/>
              </a:solidFill>
              <a:prstDash val="solid"/>
              <a:round/>
            </a:ln>
          </c:spPr>
          <c:marker>
            <c:symbol val="circle"/>
            <c:size val="5"/>
            <c:spPr>
              <a:solidFill>
                <a:srgbClr val="FEBF00"/>
              </a:solidFill>
              <a:ln w="9525" cap="flat" cmpd="sng" algn="ctr">
                <a:solidFill>
                  <a:srgbClr val="105A80"/>
                </a:solidFill>
                <a:prstDash val="solid"/>
                <a:round/>
              </a:ln>
            </c:spPr>
          </c:marker>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1895</c:v>
                </c:pt>
                <c:pt idx="1">
                  <c:v>926</c:v>
                </c:pt>
                <c:pt idx="2">
                  <c:v>2805</c:v>
                </c:pt>
                <c:pt idx="3">
                  <c:v>1290</c:v>
                </c:pt>
                <c:pt idx="4">
                  <c:v>1690</c:v>
                </c:pt>
                <c:pt idx="5">
                  <c:v>3590</c:v>
                </c:pt>
              </c:numCache>
            </c:numRef>
          </c:val>
          <c:smooth val="1"/>
          <c:extLst>
            <c:ext xmlns:c16="http://schemas.microsoft.com/office/drawing/2014/chart" uri="{C3380CC4-5D6E-409C-BE32-E72D297353CC}">
              <c16:uniqueId val="{00000000-1740-4DF2-9563-841DBEE6ACD5}"/>
            </c:ext>
          </c:extLst>
        </c:ser>
        <c:dLbls>
          <c:showLegendKey val="0"/>
          <c:showVal val="0"/>
          <c:showCatName val="0"/>
          <c:showSerName val="0"/>
          <c:showPercent val="0"/>
          <c:showBubbleSize val="0"/>
        </c:dLbls>
        <c:marker val="1"/>
        <c:smooth val="0"/>
        <c:axId val="1884630672"/>
        <c:axId val="1884627408"/>
      </c:lineChart>
      <c:catAx>
        <c:axId val="1884630672"/>
        <c:scaling>
          <c:orientation val="minMax"/>
        </c:scaling>
        <c:delete val="0"/>
        <c:axPos val="b"/>
        <c:majorGridlines>
          <c:spPr>
            <a:ln w="9525" cap="flat" cmpd="sng" algn="ctr">
              <a:solidFill>
                <a:srgbClr val="D9D9D9"/>
              </a:solidFill>
              <a:prstDash val="solid"/>
              <a:round/>
            </a:ln>
          </c:spPr>
        </c:majorGridlines>
        <c:numFmt formatCode="General" sourceLinked="1"/>
        <c:majorTickMark val="out"/>
        <c:minorTickMark val="none"/>
        <c:tickLblPos val="nextTo"/>
        <c:spPr>
          <a:ln w="9525" cap="flat" cmpd="sng" algn="ctr">
            <a:solidFill>
              <a:srgbClr val="D9D9D9"/>
            </a:solidFill>
            <a:prstDash val="solid"/>
            <a:round/>
          </a:ln>
        </c:spPr>
        <c:txPr>
          <a:bodyPr rot="-60000000" vert="horz"/>
          <a:lstStyle/>
          <a:p>
            <a:pPr>
              <a:defRPr/>
            </a:pPr>
            <a:endParaRPr lang="zh-CN"/>
          </a:p>
        </c:txPr>
        <c:crossAx val="1884627408"/>
        <c:crosses val="autoZero"/>
        <c:auto val="1"/>
        <c:lblAlgn val="ctr"/>
        <c:lblOffset val="100"/>
        <c:noMultiLvlLbl val="0"/>
      </c:catAx>
      <c:valAx>
        <c:axId val="1884627408"/>
        <c:scaling>
          <c:orientation val="minMax"/>
        </c:scaling>
        <c:delete val="0"/>
        <c:axPos val="l"/>
        <c:majorGridlines>
          <c:spPr>
            <a:ln w="9525" cap="flat" cmpd="sng" algn="ctr">
              <a:solidFill>
                <a:srgbClr val="D9D9D9"/>
              </a:solidFill>
              <a:prstDash val="solid"/>
              <a:round/>
            </a:ln>
          </c:spPr>
        </c:majorGridlines>
        <c:numFmt formatCode="General" sourceLinked="1"/>
        <c:majorTickMark val="out"/>
        <c:minorTickMark val="none"/>
        <c:tickLblPos val="nextTo"/>
        <c:spPr>
          <a:ln w="9525" cap="flat" cmpd="sng" algn="ctr">
            <a:solidFill>
              <a:srgbClr val="D9D9D9"/>
            </a:solidFill>
            <a:prstDash val="solid"/>
            <a:round/>
          </a:ln>
        </c:spPr>
        <c:txPr>
          <a:bodyPr rot="-60000000" vert="horz"/>
          <a:lstStyle/>
          <a:p>
            <a:pPr>
              <a:defRPr/>
            </a:pPr>
            <a:endParaRPr lang="zh-CN"/>
          </a:p>
        </c:txPr>
        <c:crossAx val="1884630672"/>
        <c:crosses val="autoZero"/>
        <c:crossBetween val="between"/>
      </c:valAx>
      <c:spPr>
        <a:ln>
          <a:solidFill>
            <a:srgbClr val="D9D9D9"/>
          </a:solidFill>
        </a:ln>
      </c:spPr>
    </c:plotArea>
    <c:plotVisOnly val="1"/>
    <c:dispBlanksAs val="gap"/>
    <c:showDLblsOverMax val="0"/>
  </c:chart>
  <c:txPr>
    <a:bodyPr/>
    <a:lstStyle/>
    <a:p>
      <a:pPr>
        <a:defRPr lang="zh-CN" sz="1800">
          <a:latin typeface="思源宋体 CN Light" panose="02020300000000000000" pitchFamily="18" charset="-122"/>
          <a:ea typeface="思源宋体 CN Light" panose="02020300000000000000" pitchFamily="18" charset="-122"/>
          <a:cs typeface="+mn-ea"/>
          <a:sym typeface="思源宋体 CN Light" panose="02020300000000000000" pitchFamily="18" charset="-122"/>
        </a:defRPr>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2021/9/23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268134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605D9D-C69C-4401-9F91-BB6A25929701}" type="datetimeFigureOut">
              <a:rPr lang="zh-CN" altLang="en-US" smtClean="0"/>
              <a:t>2021/9/23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94E991-43C1-4F23-B13D-1A87AE7A51B1}" type="slidenum">
              <a:rPr lang="zh-CN" altLang="en-US" smtClean="0"/>
              <a:t>‹#›</a:t>
            </a:fld>
            <a:endParaRPr lang="zh-CN" altLang="en-US"/>
          </a:p>
        </p:txBody>
      </p:sp>
    </p:spTree>
    <p:extLst>
      <p:ext uri="{BB962C8B-B14F-4D97-AF65-F5344CB8AC3E}">
        <p14:creationId xmlns:p14="http://schemas.microsoft.com/office/powerpoint/2010/main" val="2476644985"/>
      </p:ext>
    </p:extLst>
  </p:cSld>
  <p:clrMap bg1="lt1" tx1="dk1" bg2="lt2" tx2="dk2" accent1="accent1" accent2="accent2" accent3="accent3" accent4="accent4" accent5="accent5" accent6="accent6" hlink="hlink" folHlink="folHlink"/>
  <p:notesStyle>
    <a:lvl1pPr marL="0" algn="l" defTabSz="913130" rtl="0" eaLnBrk="1" latinLnBrk="0" hangingPunct="1">
      <a:defRPr sz="1200" kern="1200">
        <a:solidFill>
          <a:schemeClr val="tx1"/>
        </a:solidFill>
        <a:latin typeface="+mn-lt"/>
        <a:ea typeface="+mn-ea"/>
        <a:cs typeface="+mn-cs"/>
      </a:defRPr>
    </a:lvl1pPr>
    <a:lvl2pPr marL="456565" algn="l" defTabSz="913130" rtl="0" eaLnBrk="1" latinLnBrk="0" hangingPunct="1">
      <a:defRPr sz="1200" kern="1200">
        <a:solidFill>
          <a:schemeClr val="tx1"/>
        </a:solidFill>
        <a:latin typeface="+mn-lt"/>
        <a:ea typeface="+mn-ea"/>
        <a:cs typeface="+mn-cs"/>
      </a:defRPr>
    </a:lvl2pPr>
    <a:lvl3pPr marL="913765" algn="l" defTabSz="913130" rtl="0" eaLnBrk="1" latinLnBrk="0" hangingPunct="1">
      <a:defRPr sz="1200" kern="1200">
        <a:solidFill>
          <a:schemeClr val="tx1"/>
        </a:solidFill>
        <a:latin typeface="+mn-lt"/>
        <a:ea typeface="+mn-ea"/>
        <a:cs typeface="+mn-cs"/>
      </a:defRPr>
    </a:lvl3pPr>
    <a:lvl4pPr marL="1370330" algn="l" defTabSz="913130" rtl="0" eaLnBrk="1" latinLnBrk="0" hangingPunct="1">
      <a:defRPr sz="1200" kern="1200">
        <a:solidFill>
          <a:schemeClr val="tx1"/>
        </a:solidFill>
        <a:latin typeface="+mn-lt"/>
        <a:ea typeface="+mn-ea"/>
        <a:cs typeface="+mn-cs"/>
      </a:defRPr>
    </a:lvl4pPr>
    <a:lvl5pPr marL="1826895" algn="l" defTabSz="913130" rtl="0" eaLnBrk="1" latinLnBrk="0" hangingPunct="1">
      <a:defRPr sz="1200" kern="1200">
        <a:solidFill>
          <a:schemeClr val="tx1"/>
        </a:solidFill>
        <a:latin typeface="+mn-lt"/>
        <a:ea typeface="+mn-ea"/>
        <a:cs typeface="+mn-cs"/>
      </a:defRPr>
    </a:lvl5pPr>
    <a:lvl6pPr marL="2283460" algn="l" defTabSz="913130" rtl="0" eaLnBrk="1" latinLnBrk="0" hangingPunct="1">
      <a:defRPr sz="1200" kern="1200">
        <a:solidFill>
          <a:schemeClr val="tx1"/>
        </a:solidFill>
        <a:latin typeface="+mn-lt"/>
        <a:ea typeface="+mn-ea"/>
        <a:cs typeface="+mn-cs"/>
      </a:defRPr>
    </a:lvl6pPr>
    <a:lvl7pPr marL="2740660" algn="l" defTabSz="913130" rtl="0" eaLnBrk="1" latinLnBrk="0" hangingPunct="1">
      <a:defRPr sz="1200" kern="1200">
        <a:solidFill>
          <a:schemeClr val="tx1"/>
        </a:solidFill>
        <a:latin typeface="+mn-lt"/>
        <a:ea typeface="+mn-ea"/>
        <a:cs typeface="+mn-cs"/>
      </a:defRPr>
    </a:lvl7pPr>
    <a:lvl8pPr marL="3197225" algn="l" defTabSz="913130" rtl="0" eaLnBrk="1" latinLnBrk="0" hangingPunct="1">
      <a:defRPr sz="1200" kern="1200">
        <a:solidFill>
          <a:schemeClr val="tx1"/>
        </a:solidFill>
        <a:latin typeface="+mn-lt"/>
        <a:ea typeface="+mn-ea"/>
        <a:cs typeface="+mn-cs"/>
      </a:defRPr>
    </a:lvl8pPr>
    <a:lvl9pPr marL="3653790" algn="l" defTabSz="91313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first place I have to admit that I really don’t have that much experience in Robotics in TUM, due to the pandemic situation, over the past 2 years we almost did everything online, so I actually don’t have the chance to touch the robot in reality. So what I show here is the project that was did 2 years ago, which may be a bit old.</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3077701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13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313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4429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Here I summarize the pros and cons of particle filtering method</a:t>
            </a:r>
          </a:p>
          <a:p>
            <a:pPr marL="171450" indent="-171450">
              <a:buFont typeface="Arial" panose="020B0604020202020204" pitchFamily="34" charset="0"/>
              <a:buChar char="•"/>
            </a:pPr>
            <a:r>
              <a:rPr lang="en-US" altLang="zh-CN" dirty="0"/>
              <a:t>The good thing is that once we have the motion model, we can apply it to particles without any further restriction in dimension, also the idea is easy to understand</a:t>
            </a:r>
          </a:p>
          <a:p>
            <a:pPr marL="171450" indent="-171450">
              <a:buFont typeface="Arial" panose="020B0604020202020204" pitchFamily="34" charset="0"/>
              <a:buChar char="•"/>
            </a:pPr>
            <a:r>
              <a:rPr lang="en-US" altLang="zh-CN" dirty="0"/>
              <a:t>But the drawback is that, you can see in my previous simulation, I sampled 600 particles, in reality maybe be even more depend on the size of the map, thus it’s a bit expensive to compute.</a:t>
            </a:r>
          </a:p>
          <a:p>
            <a:pPr marL="171450" indent="-171450">
              <a:buFont typeface="Arial" panose="020B0604020202020204" pitchFamily="34" charset="0"/>
              <a:buChar char="•"/>
            </a:pPr>
            <a:r>
              <a:rPr lang="en-US" altLang="zh-CN" dirty="0"/>
              <a:t>Also due to the noise, it’s maybe hard to explain the particles’ movement precisely, also hard to debug by observing their movement.</a:t>
            </a:r>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11</a:t>
            </a:fld>
            <a:endParaRPr lang="zh-CN" altLang="en-US"/>
          </a:p>
        </p:txBody>
      </p:sp>
    </p:spTree>
    <p:extLst>
      <p:ext uri="{BB962C8B-B14F-4D97-AF65-F5344CB8AC3E}">
        <p14:creationId xmlns:p14="http://schemas.microsoft.com/office/powerpoint/2010/main" val="1583269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130" rtl="0" eaLnBrk="1" fontAlgn="auto" latinLnBrk="0" hangingPunct="1">
              <a:lnSpc>
                <a:spcPct val="100000"/>
              </a:lnSpc>
              <a:spcBef>
                <a:spcPts val="0"/>
              </a:spcBef>
              <a:spcAft>
                <a:spcPts val="0"/>
              </a:spcAft>
              <a:buClrTx/>
              <a:buSzTx/>
              <a:buFontTx/>
              <a:buNone/>
              <a:tabLst/>
              <a:defRPr/>
            </a:pPr>
            <a:fld id="{85D0DACE-38E0-42D2-9336-2B707D34BC6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313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42135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Voronoi Diagram: you can use the sensors on your robot to measure the distance to different obstacles, and in the Voronoi Diagram we have lines, on which the distance to each obstacle is the same, hence avoid the collision</a:t>
            </a:r>
          </a:p>
          <a:p>
            <a:pPr marL="171450" indent="-171450">
              <a:buFont typeface="Arial" panose="020B0604020202020204" pitchFamily="34" charset="0"/>
              <a:buChar char="•"/>
            </a:pPr>
            <a:r>
              <a:rPr lang="en-US" altLang="zh-CN" dirty="0"/>
              <a:t>Potential Field: we set up a virtual potential field in the configuration space where to make the obstacles repulsive, while keeping the target attractive to the robot</a:t>
            </a:r>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13</a:t>
            </a:fld>
            <a:endParaRPr lang="zh-CN" altLang="en-US"/>
          </a:p>
        </p:txBody>
      </p:sp>
    </p:spTree>
    <p:extLst>
      <p:ext uri="{BB962C8B-B14F-4D97-AF65-F5344CB8AC3E}">
        <p14:creationId xmlns:p14="http://schemas.microsoft.com/office/powerpoint/2010/main" val="4165726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14</a:t>
            </a:fld>
            <a:endParaRPr lang="zh-CN" altLang="en-US">
              <a:solidFill>
                <a:prstClr val="black"/>
              </a:solidFill>
            </a:endParaRPr>
          </a:p>
        </p:txBody>
      </p:sp>
    </p:spTree>
    <p:extLst>
      <p:ext uri="{BB962C8B-B14F-4D97-AF65-F5344CB8AC3E}">
        <p14:creationId xmlns:p14="http://schemas.microsoft.com/office/powerpoint/2010/main" val="211477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It specifies the point with respect to which dynamic reaction force at the contact of the foot with the ground does not produce any moment in the horizontal direction, i.e. the point where the total of horizontal inertial and gravity forces equals 0 (zero).</a:t>
            </a:r>
            <a:r>
              <a:rPr lang="en-US" altLang="zh-CN" b="0" i="0" dirty="0">
                <a:solidFill>
                  <a:srgbClr val="202122"/>
                </a:solidFill>
                <a:effectLst/>
                <a:latin typeface="Arial" panose="020B0604020202020204" pitchFamily="34" charset="0"/>
              </a:rPr>
              <a:t> </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2E2E2E"/>
                </a:solidFill>
                <a:effectLst/>
                <a:latin typeface="Lucida Sans Unicode" panose="020B0602030504020204" pitchFamily="34" charset="0"/>
              </a:rPr>
              <a:t>By checking if it lies within the support polygon, we can check robots’ stability when the robot joints are moving or subjected to forces.</a:t>
            </a:r>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15</a:t>
            </a:fld>
            <a:endParaRPr lang="zh-CN" altLang="en-US"/>
          </a:p>
        </p:txBody>
      </p:sp>
    </p:spTree>
    <p:extLst>
      <p:ext uri="{BB962C8B-B14F-4D97-AF65-F5344CB8AC3E}">
        <p14:creationId xmlns:p14="http://schemas.microsoft.com/office/powerpoint/2010/main" val="1384792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18</a:t>
            </a:fld>
            <a:endParaRPr lang="zh-CN" altLang="en-US">
              <a:solidFill>
                <a:prstClr val="black"/>
              </a:solidFill>
            </a:endParaRPr>
          </a:p>
        </p:txBody>
      </p:sp>
    </p:spTree>
    <p:extLst>
      <p:ext uri="{BB962C8B-B14F-4D97-AF65-F5344CB8AC3E}">
        <p14:creationId xmlns:p14="http://schemas.microsoft.com/office/powerpoint/2010/main" val="1424026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19</a:t>
            </a:fld>
            <a:endParaRPr lang="zh-CN" altLang="en-US"/>
          </a:p>
        </p:txBody>
      </p:sp>
    </p:spTree>
    <p:extLst>
      <p:ext uri="{BB962C8B-B14F-4D97-AF65-F5344CB8AC3E}">
        <p14:creationId xmlns:p14="http://schemas.microsoft.com/office/powerpoint/2010/main" val="24815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20</a:t>
            </a:fld>
            <a:endParaRPr lang="zh-CN" altLang="en-US">
              <a:solidFill>
                <a:prstClr val="black"/>
              </a:solidFill>
            </a:endParaRPr>
          </a:p>
        </p:txBody>
      </p:sp>
    </p:spTree>
    <p:extLst>
      <p:ext uri="{BB962C8B-B14F-4D97-AF65-F5344CB8AC3E}">
        <p14:creationId xmlns:p14="http://schemas.microsoft.com/office/powerpoint/2010/main" val="4006736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5"/>
          </p:nvPr>
        </p:nvSpPr>
        <p:spPr/>
        <p:txBody>
          <a:bodyPr/>
          <a:lstStyle/>
          <a:p>
            <a:pPr marL="0" marR="0" lvl="0" indent="0" algn="r" defTabSz="913130" rtl="0" eaLnBrk="1" fontAlgn="auto" latinLnBrk="0" hangingPunct="1">
              <a:lnSpc>
                <a:spcPct val="100000"/>
              </a:lnSpc>
              <a:spcBef>
                <a:spcPts val="0"/>
              </a:spcBef>
              <a:spcAft>
                <a:spcPts val="0"/>
              </a:spcAft>
              <a:buClrTx/>
              <a:buSzTx/>
              <a:buFontTx/>
              <a:buNone/>
              <a:tabLst/>
              <a:defRPr/>
            </a:pPr>
            <a:fld id="{A20ADC4B-121D-46CC-9D52-F4252E0865F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313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5168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I will simply introduce it in the following 3 aspects.</a:t>
            </a:r>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solidFill>
                  <a:prstClr val="black"/>
                </a:solidFill>
              </a:rPr>
              <a:t>2</a:t>
            </a:fld>
            <a:endParaRPr lang="zh-CN" altLang="en-US">
              <a:solidFill>
                <a:prstClr val="black"/>
              </a:solidFill>
            </a:endParaRPr>
          </a:p>
        </p:txBody>
      </p:sp>
    </p:spTree>
    <p:extLst>
      <p:ext uri="{BB962C8B-B14F-4D97-AF65-F5344CB8AC3E}">
        <p14:creationId xmlns:p14="http://schemas.microsoft.com/office/powerpoint/2010/main" val="1290843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22</a:t>
            </a:fld>
            <a:endParaRPr lang="zh-CN" altLang="en-US">
              <a:solidFill>
                <a:prstClr val="black"/>
              </a:solidFill>
            </a:endParaRPr>
          </a:p>
        </p:txBody>
      </p:sp>
    </p:spTree>
    <p:extLst>
      <p:ext uri="{BB962C8B-B14F-4D97-AF65-F5344CB8AC3E}">
        <p14:creationId xmlns:p14="http://schemas.microsoft.com/office/powerpoint/2010/main" val="3838415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23</a:t>
            </a:fld>
            <a:endParaRPr lang="zh-CN" altLang="en-US"/>
          </a:p>
        </p:txBody>
      </p:sp>
    </p:spTree>
    <p:extLst>
      <p:ext uri="{BB962C8B-B14F-4D97-AF65-F5344CB8AC3E}">
        <p14:creationId xmlns:p14="http://schemas.microsoft.com/office/powerpoint/2010/main" val="217317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13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313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8500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25</a:t>
            </a:fld>
            <a:endParaRPr lang="zh-CN" altLang="en-US">
              <a:solidFill>
                <a:prstClr val="black"/>
              </a:solidFill>
            </a:endParaRPr>
          </a:p>
        </p:txBody>
      </p:sp>
    </p:spTree>
    <p:extLst>
      <p:ext uri="{BB962C8B-B14F-4D97-AF65-F5344CB8AC3E}">
        <p14:creationId xmlns:p14="http://schemas.microsoft.com/office/powerpoint/2010/main" val="333767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26</a:t>
            </a:fld>
            <a:endParaRPr lang="zh-CN" altLang="en-US">
              <a:solidFill>
                <a:prstClr val="black"/>
              </a:solidFill>
            </a:endParaRPr>
          </a:p>
        </p:txBody>
      </p:sp>
    </p:spTree>
    <p:extLst>
      <p:ext uri="{BB962C8B-B14F-4D97-AF65-F5344CB8AC3E}">
        <p14:creationId xmlns:p14="http://schemas.microsoft.com/office/powerpoint/2010/main" val="3544604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788D2A-ED99-4DC2-9DFC-DAB6C4E2FE6A}" type="slidenum">
              <a:rPr lang="zh-CN" altLang="en-US" smtClean="0"/>
              <a:t>27</a:t>
            </a:fld>
            <a:endParaRPr lang="zh-CN" altLang="en-US"/>
          </a:p>
        </p:txBody>
      </p:sp>
    </p:spTree>
    <p:extLst>
      <p:ext uri="{BB962C8B-B14F-4D97-AF65-F5344CB8AC3E}">
        <p14:creationId xmlns:p14="http://schemas.microsoft.com/office/powerpoint/2010/main" val="2031815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28</a:t>
            </a:fld>
            <a:endParaRPr lang="zh-CN" altLang="en-US">
              <a:solidFill>
                <a:prstClr val="black"/>
              </a:solidFill>
            </a:endParaRPr>
          </a:p>
        </p:txBody>
      </p:sp>
    </p:spTree>
    <p:extLst>
      <p:ext uri="{BB962C8B-B14F-4D97-AF65-F5344CB8AC3E}">
        <p14:creationId xmlns:p14="http://schemas.microsoft.com/office/powerpoint/2010/main" val="360677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13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313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22708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30</a:t>
            </a:fld>
            <a:endParaRPr lang="zh-CN" altLang="en-US"/>
          </a:p>
        </p:txBody>
      </p:sp>
    </p:spTree>
    <p:extLst>
      <p:ext uri="{BB962C8B-B14F-4D97-AF65-F5344CB8AC3E}">
        <p14:creationId xmlns:p14="http://schemas.microsoft.com/office/powerpoint/2010/main" val="1112300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31</a:t>
            </a:fld>
            <a:endParaRPr lang="zh-CN" altLang="en-US">
              <a:solidFill>
                <a:prstClr val="black"/>
              </a:solidFill>
            </a:endParaRPr>
          </a:p>
        </p:txBody>
      </p:sp>
    </p:spTree>
    <p:extLst>
      <p:ext uri="{BB962C8B-B14F-4D97-AF65-F5344CB8AC3E}">
        <p14:creationId xmlns:p14="http://schemas.microsoft.com/office/powerpoint/2010/main" val="3616220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It was the practical course of biped robotics in my bachelor’s degree, and the system we used at that time was NAO. A very small and cute robot, and it’s from France I think.</a:t>
            </a:r>
          </a:p>
          <a:p>
            <a:endParaRPr lang="en-US" altLang="zh-CN"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solidFill>
                  <a:prstClr val="black"/>
                </a:solidFill>
              </a:rPr>
              <a:t>3</a:t>
            </a:fld>
            <a:endParaRPr lang="zh-CN" altLang="en-US">
              <a:solidFill>
                <a:prstClr val="black"/>
              </a:solidFill>
            </a:endParaRPr>
          </a:p>
        </p:txBody>
      </p:sp>
    </p:spTree>
    <p:extLst>
      <p:ext uri="{BB962C8B-B14F-4D97-AF65-F5344CB8AC3E}">
        <p14:creationId xmlns:p14="http://schemas.microsoft.com/office/powerpoint/2010/main" val="1226023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32</a:t>
            </a:fld>
            <a:endParaRPr lang="zh-CN" altLang="en-US">
              <a:solidFill>
                <a:prstClr val="black"/>
              </a:solidFill>
            </a:endParaRPr>
          </a:p>
        </p:txBody>
      </p:sp>
    </p:spTree>
    <p:extLst>
      <p:ext uri="{BB962C8B-B14F-4D97-AF65-F5344CB8AC3E}">
        <p14:creationId xmlns:p14="http://schemas.microsoft.com/office/powerpoint/2010/main" val="2865839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So here are the our course’s family portrait. </a:t>
            </a:r>
          </a:p>
          <a:p>
            <a:pPr marL="171450" indent="-171450">
              <a:buFont typeface="Arial" panose="020B0604020202020204" pitchFamily="34" charset="0"/>
              <a:buChar char="•"/>
            </a:pPr>
            <a:r>
              <a:rPr lang="en-US" altLang="zh-CN" dirty="0"/>
              <a:t>We were given the following 3 tasks: drawing with robotic arm, identify human faces for checking in system, and kick the ball.</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424242"/>
                </a:solidFill>
                <a:effectLst/>
                <a:latin typeface="PT Serif" panose="020B0604020202020204" pitchFamily="18" charset="0"/>
              </a:rPr>
              <a:t>Here are the distribution of degree over the NAO. Each arm has 2 DOF at the shoulder, 2 DOF at the elbow, 1 DOF at the wrist, and 1 additional DOF for the hand’s grasping. The head can rotate about yaw and pitch axes. </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424242"/>
                </a:solidFill>
                <a:effectLst/>
                <a:latin typeface="PT Serif" panose="020B0604020202020204" pitchFamily="18" charset="0"/>
              </a:rPr>
              <a:t>Something very special with this system is that, in the hip we only have 5 degree, where the 2 yaw joint is coupling with each other.</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0" i="0" dirty="0">
                <a:solidFill>
                  <a:srgbClr val="424242"/>
                </a:solidFill>
                <a:effectLst/>
                <a:latin typeface="PT Serif" panose="020B0604020202020204" pitchFamily="18" charset="0"/>
              </a:rPr>
              <a:t>Actually there are walk and run sub-module in the NAO, so at the time we didn’t spare much effort with this</a:t>
            </a:r>
            <a:endParaRPr lang="zh-CN" altLang="en-US" dirty="0"/>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4</a:t>
            </a:fld>
            <a:endParaRPr lang="zh-CN" altLang="en-US">
              <a:solidFill>
                <a:prstClr val="black"/>
              </a:solidFill>
            </a:endParaRPr>
          </a:p>
        </p:txBody>
      </p:sp>
    </p:spTree>
    <p:extLst>
      <p:ext uri="{BB962C8B-B14F-4D97-AF65-F5344CB8AC3E}">
        <p14:creationId xmlns:p14="http://schemas.microsoft.com/office/powerpoint/2010/main" val="83022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13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313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2458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The first task is that we need to control the angle of each degree in the NAO’s arm (shoulder, elbow and wrist), in order to draw a square with its left hand and a circle with right hand. </a:t>
            </a:r>
          </a:p>
          <a:p>
            <a:pPr marL="171450" indent="-171450">
              <a:buFont typeface="Arial" panose="020B0604020202020204" pitchFamily="34" charset="0"/>
              <a:buChar char="•"/>
            </a:pPr>
            <a:r>
              <a:rPr lang="en-US" altLang="zh-CN" dirty="0"/>
              <a:t>The result is shown in this video, the method here is the inverse kinematic.</a:t>
            </a:r>
          </a:p>
          <a:p>
            <a:pPr marL="171450" indent="-171450">
              <a:buFont typeface="Arial" panose="020B0604020202020204" pitchFamily="34" charset="0"/>
              <a:buChar char="•"/>
            </a:pPr>
            <a:r>
              <a:rPr lang="en-US" altLang="zh-CN" dirty="0"/>
              <a:t>I would say a circle is more simple, since we keep the shoulder at a constant place, and there are 2 DOF (pitch, yaw) in shoulder, and if we draw the circle at a constant rate, we just need to assign the sin and cos value to these 2 DOFs</a:t>
            </a:r>
          </a:p>
          <a:p>
            <a:pPr marL="171450" indent="-171450">
              <a:buFont typeface="Arial" panose="020B0604020202020204" pitchFamily="34" charset="0"/>
              <a:buChar char="•"/>
            </a:pPr>
            <a:r>
              <a:rPr lang="en-US" altLang="zh-CN" dirty="0"/>
              <a:t>For the square it’s a bit difficult since there may be multiple solutions in the same position</a:t>
            </a:r>
          </a:p>
          <a:p>
            <a:pPr marL="171450" indent="-171450">
              <a:buFont typeface="Arial" panose="020B0604020202020204" pitchFamily="34" charset="0"/>
              <a:buChar char="•"/>
            </a:pPr>
            <a:r>
              <a:rPr lang="en-US" altLang="zh-CN" dirty="0"/>
              <a:t>But the criterion is that we choose the one where the joint distance between the new configuration and the previous one is shorter</a:t>
            </a:r>
          </a:p>
          <a:p>
            <a:pPr marL="171450" indent="-171450">
              <a:buFont typeface="Arial" panose="020B0604020202020204" pitchFamily="34" charset="0"/>
              <a:buChar char="•"/>
            </a:pPr>
            <a:r>
              <a:rPr lang="en-US" altLang="zh-CN" dirty="0"/>
              <a:t>The final result is shown in video, but still these two graphs are not strictly on the same plane.</a:t>
            </a:r>
          </a:p>
          <a:p>
            <a:pPr marL="171450" indent="-171450">
              <a:buFont typeface="Arial" panose="020B0604020202020204" pitchFamily="34" charset="0"/>
              <a:buChar char="•"/>
            </a:pPr>
            <a:r>
              <a:rPr lang="en-US" altLang="zh-CN" dirty="0"/>
              <a:t>For the circle one, you need to make sure the sagittal plane of your robot is parallel to the wall, and it’s not that easy to control.</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6</a:t>
            </a:fld>
            <a:endParaRPr lang="zh-CN" altLang="en-US">
              <a:solidFill>
                <a:prstClr val="black"/>
              </a:solidFill>
            </a:endParaRPr>
          </a:p>
        </p:txBody>
      </p:sp>
    </p:spTree>
    <p:extLst>
      <p:ext uri="{BB962C8B-B14F-4D97-AF65-F5344CB8AC3E}">
        <p14:creationId xmlns:p14="http://schemas.microsoft.com/office/powerpoint/2010/main" val="1960188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The second task is that we need to use the embedded compute vision function to learn the faces of group members and use the learning result to check attendance</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Each group member need to first put their face before the NAO’s camera for the robot to memory, then if we show up again before the camera, it will compute how many times we have shown</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The language NAO used in this video is Chinese, so I just mute it.</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In this task we just play with the compute vision module of NAO, no other things</a:t>
            </a:r>
            <a:endParaRPr lang="zh-CN" altLang="en-US" sz="12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7</a:t>
            </a:fld>
            <a:endParaRPr lang="zh-CN" altLang="en-US">
              <a:solidFill>
                <a:prstClr val="black"/>
              </a:solidFill>
            </a:endParaRPr>
          </a:p>
        </p:txBody>
      </p:sp>
    </p:spTree>
    <p:extLst>
      <p:ext uri="{BB962C8B-B14F-4D97-AF65-F5344CB8AC3E}">
        <p14:creationId xmlns:p14="http://schemas.microsoft.com/office/powerpoint/2010/main" val="3014627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In the third task, we are given a map, then the task is to use NAO, starting at arbitrary position, and we need to guide the robot to the target position, which is the ball, and then kick it.</a:t>
            </a:r>
          </a:p>
          <a:p>
            <a:pPr marL="171450" indent="-171450">
              <a:buFont typeface="Arial" panose="020B0604020202020204" pitchFamily="34" charset="0"/>
              <a:buChar char="•"/>
            </a:pPr>
            <a:r>
              <a:rPr lang="en-US" altLang="zh-CN" dirty="0"/>
              <a:t>So the procedure is that we need first have an idea about where we are – global localization, and then move to the target position. In the whole process we can’t collide with any obstacle</a:t>
            </a:r>
          </a:p>
          <a:p>
            <a:pPr marL="171450" indent="-171450">
              <a:buFont typeface="Arial" panose="020B0604020202020204" pitchFamily="34" charset="0"/>
              <a:buChar char="•"/>
            </a:pPr>
            <a:r>
              <a:rPr lang="en-US" altLang="zh-CN" sz="1200" u="none" kern="1200" dirty="0">
                <a:solidFill>
                  <a:schemeClr val="tx1"/>
                </a:solidFill>
                <a:latin typeface="+mn-lt"/>
                <a:ea typeface="+mn-ea"/>
                <a:cs typeface="+mn-cs"/>
              </a:rPr>
              <a:t>But I can’t find any previous video in my current computer or cloud disk, maybe I saved it to my old compute in China, so I have no video to show in this task.</a:t>
            </a:r>
          </a:p>
          <a:p>
            <a:pPr marL="171450" indent="-171450">
              <a:buFont typeface="Arial" panose="020B0604020202020204" pitchFamily="34" charset="0"/>
              <a:buChar char="•"/>
            </a:pPr>
            <a:r>
              <a:rPr lang="en-US" altLang="zh-CN" sz="1200" u="none" kern="1200" dirty="0">
                <a:solidFill>
                  <a:schemeClr val="tx1"/>
                </a:solidFill>
                <a:latin typeface="+mn-lt"/>
                <a:ea typeface="+mn-ea"/>
                <a:cs typeface="+mn-cs"/>
              </a:rPr>
              <a:t>But when I was tutor of artificial techniques, and I developed one simulation about particle filter for student as their bonus project. So I will just continue with the localization using particle filtering</a:t>
            </a:r>
            <a:endParaRPr lang="en-US" altLang="zh-CN" dirty="0"/>
          </a:p>
          <a:p>
            <a:pPr marL="171450" indent="-171450">
              <a:buFont typeface="Arial" panose="020B0604020202020204" pitchFamily="34" charset="0"/>
              <a:buChar char="•"/>
            </a:pPr>
            <a:endParaRPr lang="en-US" altLang="zh-CN" dirty="0"/>
          </a:p>
          <a:p>
            <a:pPr marL="228600" indent="-228600" algn="l">
              <a:buAutoNum type="arabicPeriod"/>
            </a:pPr>
            <a:r>
              <a:rPr lang="en-US" altLang="zh-CN" u="none" dirty="0"/>
              <a:t>First, we are given a map of the </a:t>
            </a:r>
            <a:r>
              <a:rPr lang="en-US" altLang="zh-CN" sz="1200" u="none" kern="1200" dirty="0">
                <a:solidFill>
                  <a:schemeClr val="tx1"/>
                </a:solidFill>
                <a:latin typeface="+mn-lt"/>
                <a:ea typeface="+mn-ea"/>
                <a:cs typeface="+mn-cs"/>
              </a:rPr>
              <a:t>environment;</a:t>
            </a:r>
          </a:p>
          <a:p>
            <a:pPr marL="228600" indent="-228600" algn="l">
              <a:buAutoNum type="arabicPeriod"/>
            </a:pPr>
            <a:r>
              <a:rPr lang="en-US" altLang="zh-CN" sz="1200" u="none" kern="1200" dirty="0">
                <a:solidFill>
                  <a:schemeClr val="tx1"/>
                </a:solidFill>
                <a:latin typeface="+mn-lt"/>
                <a:ea typeface="+mn-ea"/>
                <a:cs typeface="+mn-cs"/>
              </a:rPr>
              <a:t>The algorithm randomly samples particles to represent the distribution of all possible states in the beginning, with each particle representing a hypothesis of where the robot is. Typically we start with a uniform random distribution of particles over the </a:t>
            </a:r>
            <a:r>
              <a:rPr lang="en-US" altLang="zh-CN" dirty="0"/>
              <a:t>configuration space</a:t>
            </a:r>
            <a:r>
              <a:rPr lang="en-US" altLang="zh-CN" sz="1200" u="none" kern="1200" dirty="0">
                <a:solidFill>
                  <a:schemeClr val="tx1"/>
                </a:solidFill>
                <a:latin typeface="+mn-lt"/>
                <a:ea typeface="+mn-ea"/>
                <a:cs typeface="+mn-cs"/>
              </a:rPr>
              <a:t>, which means we have no information about where the robot is and assumes it is to be at any point in space,</a:t>
            </a:r>
            <a:r>
              <a:rPr lang="zh-CN" altLang="en-US" sz="1200" u="none" kern="1200" dirty="0">
                <a:solidFill>
                  <a:schemeClr val="tx1"/>
                </a:solidFill>
                <a:latin typeface="+mn-lt"/>
                <a:ea typeface="+mn-ea"/>
                <a:cs typeface="+mn-cs"/>
              </a:rPr>
              <a:t> </a:t>
            </a:r>
            <a:r>
              <a:rPr lang="en-US" altLang="zh-CN" sz="1200" u="none" kern="1200" dirty="0">
                <a:solidFill>
                  <a:schemeClr val="tx1"/>
                </a:solidFill>
                <a:latin typeface="+mn-lt"/>
                <a:ea typeface="+mn-ea"/>
                <a:cs typeface="+mn-cs"/>
              </a:rPr>
              <a:t>all</a:t>
            </a:r>
            <a:r>
              <a:rPr lang="zh-CN" altLang="en-US" sz="1200" u="none" kern="1200" dirty="0">
                <a:solidFill>
                  <a:schemeClr val="tx1"/>
                </a:solidFill>
                <a:latin typeface="+mn-lt"/>
                <a:ea typeface="+mn-ea"/>
                <a:cs typeface="+mn-cs"/>
              </a:rPr>
              <a:t> </a:t>
            </a:r>
            <a:r>
              <a:rPr lang="en-US" altLang="zh-CN" sz="1200" u="none" kern="1200" dirty="0">
                <a:solidFill>
                  <a:schemeClr val="tx1"/>
                </a:solidFill>
                <a:latin typeface="+mn-lt"/>
                <a:ea typeface="+mn-ea"/>
                <a:cs typeface="+mn-cs"/>
              </a:rPr>
              <a:t>with</a:t>
            </a:r>
            <a:r>
              <a:rPr lang="zh-CN" altLang="en-US" sz="1200" u="none" kern="1200" dirty="0">
                <a:solidFill>
                  <a:schemeClr val="tx1"/>
                </a:solidFill>
                <a:latin typeface="+mn-lt"/>
                <a:ea typeface="+mn-ea"/>
                <a:cs typeface="+mn-cs"/>
              </a:rPr>
              <a:t> </a:t>
            </a:r>
            <a:r>
              <a:rPr lang="en-US" altLang="zh-CN" sz="1200" u="none" kern="1200" dirty="0">
                <a:solidFill>
                  <a:schemeClr val="tx1"/>
                </a:solidFill>
                <a:latin typeface="+mn-lt"/>
                <a:ea typeface="+mn-ea"/>
                <a:cs typeface="+mn-cs"/>
              </a:rPr>
              <a:t>the</a:t>
            </a:r>
            <a:r>
              <a:rPr lang="zh-CN" altLang="en-US" sz="1200" u="none" kern="1200" dirty="0">
                <a:solidFill>
                  <a:schemeClr val="tx1"/>
                </a:solidFill>
                <a:latin typeface="+mn-lt"/>
                <a:ea typeface="+mn-ea"/>
                <a:cs typeface="+mn-cs"/>
              </a:rPr>
              <a:t> </a:t>
            </a:r>
            <a:r>
              <a:rPr lang="en-US" altLang="zh-CN" sz="1200" u="none" kern="1200" dirty="0">
                <a:solidFill>
                  <a:schemeClr val="tx1"/>
                </a:solidFill>
                <a:latin typeface="+mn-lt"/>
                <a:ea typeface="+mn-ea"/>
                <a:cs typeface="+mn-cs"/>
              </a:rPr>
              <a:t>same possibility. </a:t>
            </a:r>
          </a:p>
          <a:p>
            <a:pPr marL="228600" indent="-228600" algn="l">
              <a:buAutoNum type="arabicPeriod"/>
            </a:pPr>
            <a:r>
              <a:rPr lang="en-US" altLang="zh-CN" sz="1200" u="none" kern="1200" dirty="0">
                <a:solidFill>
                  <a:schemeClr val="tx1"/>
                </a:solidFill>
                <a:latin typeface="+mn-lt"/>
                <a:ea typeface="+mn-ea"/>
                <a:cs typeface="+mn-cs"/>
              </a:rPr>
              <a:t>When the robot moves, it also shifts the particles to predict their new states after the movement. </a:t>
            </a:r>
          </a:p>
          <a:p>
            <a:pPr marL="228600" indent="-228600" algn="l">
              <a:buAutoNum type="arabicPeriod"/>
            </a:pPr>
            <a:r>
              <a:rPr lang="en-US" altLang="zh-CN" sz="1200" u="none" kern="1200" dirty="0">
                <a:solidFill>
                  <a:schemeClr val="tx1"/>
                </a:solidFill>
                <a:latin typeface="+mn-lt"/>
                <a:ea typeface="+mn-ea"/>
                <a:cs typeface="+mn-cs"/>
              </a:rPr>
              <a:t>When the robot senses something, the particles are resampled based on recursive Bayesian estimation, i.e., how well the actual sensed data correlate with the predicted state. For example, we can compute the distance between robot and certain obstacle, also we can compute the distance between particles to this certain obstacle. Then we can compare those distances of particle by computing the possibility density function which is centered at the value, which represent the distance between the robot and the obstacle.</a:t>
            </a:r>
          </a:p>
          <a:p>
            <a:pPr marL="228600" indent="-228600" algn="l">
              <a:buAutoNum type="arabicPeriod"/>
            </a:pPr>
            <a:r>
              <a:rPr lang="en-US" altLang="zh-CN" sz="1200" u="none" kern="1200" dirty="0">
                <a:solidFill>
                  <a:schemeClr val="tx1"/>
                </a:solidFill>
                <a:latin typeface="+mn-lt"/>
                <a:ea typeface="+mn-ea"/>
                <a:cs typeface="+mn-cs"/>
              </a:rPr>
              <a:t>In the end, these particles should converge towards the actual position of the robot.</a:t>
            </a:r>
          </a:p>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8</a:t>
            </a:fld>
            <a:endParaRPr lang="zh-CN" altLang="en-US">
              <a:solidFill>
                <a:prstClr val="black"/>
              </a:solidFill>
            </a:endParaRPr>
          </a:p>
        </p:txBody>
      </p:sp>
    </p:spTree>
    <p:extLst>
      <p:ext uri="{BB962C8B-B14F-4D97-AF65-F5344CB8AC3E}">
        <p14:creationId xmlns:p14="http://schemas.microsoft.com/office/powerpoint/2010/main" val="3264679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u="none" kern="1200" dirty="0">
                <a:solidFill>
                  <a:schemeClr val="tx1"/>
                </a:solidFill>
                <a:latin typeface="+mn-lt"/>
                <a:ea typeface="+mn-ea"/>
                <a:cs typeface="+mn-cs"/>
              </a:rPr>
              <a:t>I just make a simulation. Hope it would be helpful.</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u="none" kern="1200" dirty="0">
                <a:solidFill>
                  <a:schemeClr val="tx1"/>
                </a:solidFill>
                <a:latin typeface="+mn-lt"/>
                <a:ea typeface="+mn-ea"/>
                <a:cs typeface="+mn-cs"/>
              </a:rPr>
              <a:t>So in a bounded world, I have set these blue circles, which represents the ideal obstacles</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u="none" kern="1200" dirty="0">
                <a:solidFill>
                  <a:schemeClr val="tx1"/>
                </a:solidFill>
                <a:latin typeface="+mn-lt"/>
                <a:ea typeface="+mn-ea"/>
                <a:cs typeface="+mn-cs"/>
              </a:rPr>
              <a:t>Then for the sensor data, I also set the radius and coordinate of these obstacles</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u="none" kern="1200" dirty="0">
                <a:solidFill>
                  <a:schemeClr val="tx1"/>
                </a:solidFill>
                <a:latin typeface="+mn-lt"/>
                <a:ea typeface="+mn-ea"/>
                <a:cs typeface="+mn-cs"/>
              </a:rPr>
              <a:t>For testing, I capture the movement of my mouse in the screen as the trajectory, and compute the angle and velocity for the particles to move</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u="none" kern="1200" dirty="0">
                <a:solidFill>
                  <a:schemeClr val="tx1"/>
                </a:solidFill>
                <a:latin typeface="+mn-lt"/>
                <a:ea typeface="+mn-ea"/>
                <a:cs typeface="+mn-cs"/>
              </a:rPr>
              <a:t>The final result of this simulation is given in the video. </a:t>
            </a:r>
          </a:p>
          <a:p>
            <a:pPr marL="171450" marR="0" lvl="0" indent="-171450" algn="l" defTabSz="91313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u="none" kern="1200" dirty="0">
                <a:solidFill>
                  <a:schemeClr val="tx1"/>
                </a:solidFill>
                <a:latin typeface="+mn-lt"/>
                <a:ea typeface="+mn-ea"/>
                <a:cs typeface="+mn-cs"/>
              </a:rPr>
              <a:t>Here I add some noise to the propagation of the particles, so as you can see in this map, there are actually a lot free space, so for particles with little noise, it may take a long while to converge. But if we give large noise to them, it can help us to discard more invalid particles in each step, hence it’s easier for the robotics to converge.</a:t>
            </a:r>
            <a:endParaRPr lang="zh-CN" altLang="en-US" sz="1200" u="none" kern="1200" dirty="0">
              <a:solidFill>
                <a:schemeClr val="tx1"/>
              </a:solidFill>
              <a:latin typeface="+mn-lt"/>
              <a:ea typeface="+mn-ea"/>
              <a:cs typeface="+mn-cs"/>
            </a:endParaRPr>
          </a:p>
          <a:p>
            <a:pPr algn="l"/>
            <a:endParaRPr lang="zh-CN" altLang="en-US" sz="1200" u="none"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344135CD-E861-41A7-81F0-F3B524A28841}" type="slidenum">
              <a:rPr lang="zh-CN" altLang="en-US" smtClean="0">
                <a:solidFill>
                  <a:prstClr val="black"/>
                </a:solidFill>
              </a:rPr>
              <a:t>9</a:t>
            </a:fld>
            <a:endParaRPr lang="zh-CN" altLang="en-US">
              <a:solidFill>
                <a:prstClr val="black"/>
              </a:solidFill>
            </a:endParaRPr>
          </a:p>
        </p:txBody>
      </p:sp>
    </p:spTree>
    <p:extLst>
      <p:ext uri="{BB962C8B-B14F-4D97-AF65-F5344CB8AC3E}">
        <p14:creationId xmlns:p14="http://schemas.microsoft.com/office/powerpoint/2010/main" val="195433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2.xml"/><Relationship Id="rId4" Type="http://schemas.openxmlformats.org/officeDocument/2006/relationships/tags" Target="../tags/tag4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2.xml"/><Relationship Id="rId5" Type="http://schemas.openxmlformats.org/officeDocument/2006/relationships/tags" Target="../tags/tag54.xml"/><Relationship Id="rId4" Type="http://schemas.openxmlformats.org/officeDocument/2006/relationships/tags" Target="../tags/tag53.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Picture 2" descr="E:\PPT改稿\商务\未标题-6 副本.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1880" y="1427"/>
            <a:ext cx="2080518" cy="4820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2856548"/>
            <a:ext cx="8139178" cy="468634"/>
          </a:xfrm>
        </p:spPr>
        <p:txBody>
          <a:bodyPr lIns="101600" tIns="38100" rIns="63500" bIns="38100" anchor="t" anchorCtr="0">
            <a:noAutofit/>
          </a:bodyPr>
          <a:lstStyle>
            <a:lvl1pPr>
              <a:defRPr sz="2700" b="0" u="none" strike="noStrike" kern="1200" cap="none" spc="300" normalizeH="0">
                <a:solidFill>
                  <a:schemeClr val="accent4">
                    <a:lumMod val="100000"/>
                  </a:schemeClr>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502444" y="3383756"/>
            <a:ext cx="8139178" cy="808489"/>
          </a:xfrm>
        </p:spPr>
        <p:txBody>
          <a:bodyPr lIns="101600" tIns="38100" rIns="76200" bIns="38100">
            <a:noAutofit/>
          </a:bodyPr>
          <a:lstStyle>
            <a:lvl1pPr marL="0" indent="0" eaLnBrk="1" fontAlgn="auto" latinLnBrk="0" hangingPunct="1">
              <a:buNone/>
              <a:defRPr kumimoji="0" lang="zh-CN" altLang="en-US" sz="1200" b="0" i="0" u="none" strike="noStrike" kern="1200" cap="none" spc="150" normalizeH="0" baseline="0" noProof="1">
                <a:solidFill>
                  <a:schemeClr val="accent4">
                    <a:lumMod val="100000"/>
                  </a:schemeClr>
                </a:solidFill>
                <a:uFillTx/>
                <a:latin typeface="+mn-lt"/>
                <a:ea typeface="+mn-ea"/>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fld id="{760FBDFE-C587-4B4C-A407-44438C67B59E}" type="datetimeFigureOut">
              <a:rPr lang="zh-CN" altLang="en-US" smtClean="0"/>
              <a:pPr/>
              <a:t>2021/9/23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324000"/>
            <a:ext cx="8139178" cy="486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accent4">
                    <a:lumMod val="100000"/>
                  </a:schemeClr>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502448" y="972000"/>
            <a:ext cx="3962432" cy="378000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679158" y="972000"/>
            <a:ext cx="3962432" cy="3780000"/>
          </a:xfrm>
        </p:spPr>
        <p:txBody>
          <a:bodyPr>
            <a:noAutofit/>
          </a:bodyPr>
          <a:lstStyle>
            <a:lvl1pPr>
              <a:defRPr sz="1200">
                <a:solidFill>
                  <a:schemeClr val="accent4">
                    <a:lumMod val="75000"/>
                    <a:lumOff val="25000"/>
                  </a:schemeClr>
                </a:solidFill>
              </a:defRPr>
            </a:lvl1pPr>
            <a:lvl2pPr>
              <a:defRPr sz="1200">
                <a:solidFill>
                  <a:schemeClr val="accent4">
                    <a:lumMod val="75000"/>
                    <a:lumOff val="25000"/>
                  </a:schemeClr>
                </a:solidFill>
              </a:defRPr>
            </a:lvl2pPr>
            <a:lvl3pPr>
              <a:defRPr sz="1200">
                <a:solidFill>
                  <a:schemeClr val="accent4">
                    <a:lumMod val="75000"/>
                    <a:lumOff val="25000"/>
                  </a:schemeClr>
                </a:solidFill>
              </a:defRPr>
            </a:lvl3pPr>
            <a:lvl4pPr>
              <a:defRPr sz="1200">
                <a:solidFill>
                  <a:schemeClr val="accent4">
                    <a:lumMod val="75000"/>
                    <a:lumOff val="25000"/>
                  </a:schemeClr>
                </a:solidFill>
              </a:defRPr>
            </a:lvl4pPr>
            <a:lvl5pPr>
              <a:defRPr sz="1200">
                <a:solidFill>
                  <a:schemeClr val="accent4">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lvl1pPr>
              <a:defRPr>
                <a:solidFill>
                  <a:schemeClr val="accent4">
                    <a:lumMod val="100000"/>
                    <a:tint val="75000"/>
                  </a:schemeClr>
                </a:solidFill>
              </a:defRPr>
            </a:lvl1pPr>
          </a:lstStyle>
          <a:p>
            <a:fld id="{760FBDFE-C587-4B4C-A407-44438C67B59E}" type="datetimeFigureOut">
              <a:rPr lang="zh-CN" altLang="en-US" smtClean="0"/>
              <a:pPr/>
              <a:t>2021/9/23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324000"/>
            <a:ext cx="8139178" cy="486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accent4">
                    <a:lumMod val="100000"/>
                  </a:schemeClr>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8" y="972000"/>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500" b="1" u="none" strike="noStrike" kern="1200" cap="none" spc="200" normalizeH="0" baseline="0">
                <a:solidFill>
                  <a:schemeClr val="accent4">
                    <a:lumMod val="100000"/>
                  </a:schemeClr>
                </a:solidFill>
                <a:uFillTx/>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341782"/>
            <a:ext cx="3962400" cy="3414176"/>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972000"/>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accent4">
                    <a:lumMod val="100000"/>
                  </a:schemeClr>
                </a:solidFill>
                <a:uFillTx/>
                <a:latin typeface="+mn-lt"/>
                <a:ea typeface="+mn-ea"/>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341782"/>
            <a:ext cx="3962432" cy="3414176"/>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lvl1pPr>
              <a:defRPr>
                <a:solidFill>
                  <a:schemeClr val="accent4">
                    <a:lumMod val="100000"/>
                    <a:tint val="75000"/>
                  </a:schemeClr>
                </a:solidFill>
              </a:defRPr>
            </a:lvl1pPr>
          </a:lstStyle>
          <a:p>
            <a:fld id="{760FBDFE-C587-4B4C-A407-44438C67B59E}" type="datetimeFigureOut">
              <a:rPr lang="zh-CN" altLang="en-US" smtClean="0"/>
              <a:pPr/>
              <a:t>2021/9/23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accent4">
                    <a:lumMod val="100000"/>
                  </a:schemeClr>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lvl1pPr>
              <a:defRPr>
                <a:solidFill>
                  <a:schemeClr val="accent4">
                    <a:lumMod val="100000"/>
                    <a:tint val="75000"/>
                  </a:schemeClr>
                </a:solidFill>
              </a:defRPr>
            </a:lvl1pPr>
          </a:lstStyle>
          <a:p>
            <a:fld id="{760FBDFE-C587-4B4C-A407-44438C67B59E}" type="datetimeFigureOut">
              <a:rPr lang="zh-CN" altLang="en-US" smtClean="0"/>
              <a:pPr/>
              <a:t>2021/9/23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solidFill>
                  <a:schemeClr val="accent4">
                    <a:lumMod val="100000"/>
                    <a:tint val="75000"/>
                  </a:schemeClr>
                </a:solidFill>
              </a:defRPr>
            </a:lvl1pPr>
          </a:lstStyle>
          <a:p>
            <a:fld id="{760FBDFE-C587-4B4C-A407-44438C67B59E}" type="datetimeFigureOut">
              <a:rPr lang="zh-CN" altLang="en-US" smtClean="0"/>
              <a:pPr/>
              <a:t>2021/9/23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502448" y="972000"/>
            <a:ext cx="3962432" cy="378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679194" y="972000"/>
            <a:ext cx="3962432" cy="37800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fld id="{9EFD9D74-47D9-4702-A33C-335B63B48DBF}" type="datetimeFigureOut">
              <a:rPr lang="zh-CN" altLang="en-US" smtClean="0"/>
              <a:pPr/>
              <a:t>2021/9/23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FABC47A4-756D-490B-A52F-7D9E2C9FC05F}" type="slidenum">
              <a:rPr lang="zh-CN" altLang="en-US" smtClean="0"/>
              <a:pPr/>
              <a:t>‹#›</a:t>
            </a:fld>
            <a:endParaRPr lang="zh-CN" altLang="en-US"/>
          </a:p>
        </p:txBody>
      </p:sp>
      <p:sp>
        <p:nvSpPr>
          <p:cNvPr id="9" name="标题 8"/>
          <p:cNvSpPr>
            <a:spLocks noGrp="1"/>
          </p:cNvSpPr>
          <p:nvPr>
            <p:ph type="title"/>
            <p:custDataLst>
              <p:tags r:id="rId6"/>
            </p:custDataLst>
          </p:nvPr>
        </p:nvSpPr>
        <p:spPr/>
        <p:txBody>
          <a:bodyPr/>
          <a:lstStyle>
            <a:lvl1pPr>
              <a:defRPr>
                <a:solidFill>
                  <a:schemeClr val="accent4">
                    <a:lumMod val="100000"/>
                  </a:schemeClr>
                </a:solidFill>
              </a:defRPr>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71438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accent4">
                    <a:lumMod val="100000"/>
                  </a:schemeClr>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714375"/>
            <a:ext cx="7371076" cy="4041680"/>
          </a:xfrm>
        </p:spPr>
        <p:txBody>
          <a:bodyPr vert="eaVert"/>
          <a:lstStyle>
            <a:lvl1pPr indent="0" eaLnBrk="1" fontAlgn="auto" latinLnBrk="0" hangingPunct="1">
              <a:defRPr>
                <a:solidFill>
                  <a:schemeClr val="accent4">
                    <a:lumMod val="75000"/>
                    <a:lumOff val="25000"/>
                  </a:schemeClr>
                </a:solidFill>
              </a:defRPr>
            </a:lvl1pPr>
            <a:lvl2pPr indent="0" eaLnBrk="1" fontAlgn="auto" latinLnBrk="0" hangingPunct="1">
              <a:defRPr>
                <a:solidFill>
                  <a:schemeClr val="accent4">
                    <a:lumMod val="75000"/>
                    <a:lumOff val="25000"/>
                  </a:schemeClr>
                </a:solidFill>
              </a:defRPr>
            </a:lvl2pPr>
            <a:lvl3pPr indent="0" eaLnBrk="1" fontAlgn="auto" latinLnBrk="0" hangingPunct="1">
              <a:defRPr>
                <a:solidFill>
                  <a:schemeClr val="accent4">
                    <a:lumMod val="75000"/>
                    <a:lumOff val="25000"/>
                  </a:schemeClr>
                </a:solidFill>
              </a:defRPr>
            </a:lvl3pPr>
            <a:lvl4pPr indent="0" eaLnBrk="1" fontAlgn="auto" latinLnBrk="0" hangingPunct="1">
              <a:defRPr>
                <a:solidFill>
                  <a:schemeClr val="accent4">
                    <a:lumMod val="75000"/>
                    <a:lumOff val="25000"/>
                  </a:schemeClr>
                </a:solidFill>
              </a:defRPr>
            </a:lvl4pPr>
            <a:lvl5pPr indent="0" eaLnBrk="1" fontAlgn="auto" latinLnBrk="0" hangingPunct="1">
              <a:defRPr>
                <a:solidFill>
                  <a:schemeClr val="accent4">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fld id="{760FBDFE-C587-4B4C-A407-44438C67B59E}" type="datetimeFigureOut">
              <a:rPr lang="zh-CN" altLang="en-US" smtClean="0"/>
              <a:pPr/>
              <a:t>2021/9/23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lvl1pPr>
              <a:defRPr>
                <a:solidFill>
                  <a:schemeClr val="accent4">
                    <a:lumMod val="100000"/>
                    <a:tint val="75000"/>
                  </a:schemeClr>
                </a:solidFill>
              </a:defRPr>
            </a:lvl1pPr>
          </a:lstStyle>
          <a:p>
            <a:fld id="{760FBDFE-C587-4B4C-A407-44438C67B59E}" type="datetimeFigureOut">
              <a:rPr lang="zh-CN" altLang="en-US" smtClean="0"/>
              <a:pPr/>
              <a:t>2021/9/23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
        <p:nvSpPr>
          <p:cNvPr id="7" name="内容占位符 6"/>
          <p:cNvSpPr>
            <a:spLocks noGrp="1"/>
          </p:cNvSpPr>
          <p:nvPr>
            <p:ph sz="quarter" idx="13"/>
            <p:custDataLst>
              <p:tags r:id="rId4"/>
            </p:custDataLst>
          </p:nvPr>
        </p:nvSpPr>
        <p:spPr>
          <a:xfrm>
            <a:off x="502448" y="714381"/>
            <a:ext cx="8139178" cy="3780000"/>
          </a:xfrm>
        </p:spPr>
        <p:txBody>
          <a:bodyPr/>
          <a:lstStyle>
            <a:lvl1pPr>
              <a:defRPr>
                <a:solidFill>
                  <a:schemeClr val="accent4">
                    <a:lumMod val="75000"/>
                    <a:lumOff val="25000"/>
                  </a:schemeClr>
                </a:solidFill>
              </a:defRPr>
            </a:lvl1pPr>
            <a:lvl2pPr>
              <a:defRPr>
                <a:solidFill>
                  <a:schemeClr val="accent4">
                    <a:lumMod val="75000"/>
                    <a:lumOff val="25000"/>
                  </a:schemeClr>
                </a:solidFill>
              </a:defRPr>
            </a:lvl2pPr>
            <a:lvl3pPr>
              <a:defRPr>
                <a:solidFill>
                  <a:schemeClr val="accent4">
                    <a:lumMod val="75000"/>
                    <a:lumOff val="25000"/>
                  </a:schemeClr>
                </a:solidFill>
              </a:defRPr>
            </a:lvl3pPr>
            <a:lvl4pPr>
              <a:defRPr>
                <a:solidFill>
                  <a:schemeClr val="accent4">
                    <a:lumMod val="75000"/>
                    <a:lumOff val="25000"/>
                  </a:schemeClr>
                </a:solidFill>
              </a:defRPr>
            </a:lvl4pPr>
            <a:lvl5pPr>
              <a:defRPr>
                <a:solidFill>
                  <a:schemeClr val="accent4">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lvl1pPr>
              <a:defRPr>
                <a:solidFill>
                  <a:schemeClr val="accent4">
                    <a:lumMod val="100000"/>
                    <a:tint val="75000"/>
                  </a:schemeClr>
                </a:solidFill>
              </a:defRPr>
            </a:lvl1pPr>
          </a:lstStyle>
          <a:p>
            <a:fld id="{760FBDFE-C587-4B4C-A407-44438C67B59E}" type="datetimeFigureOut">
              <a:rPr lang="zh-CN" altLang="en-US" smtClean="0"/>
              <a:pPr/>
              <a:t>2021/9/23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
        <p:nvSpPr>
          <p:cNvPr id="2" name="标题 1"/>
          <p:cNvSpPr>
            <a:spLocks noGrp="1"/>
          </p:cNvSpPr>
          <p:nvPr>
            <p:ph type="title" hasCustomPrompt="1"/>
            <p:custDataLst>
              <p:tags r:id="rId4"/>
            </p:custDataLst>
          </p:nvPr>
        </p:nvSpPr>
        <p:spPr>
          <a:xfrm>
            <a:off x="502412" y="1941211"/>
            <a:ext cx="8139178" cy="674375"/>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4050" b="0" i="0" u="none" strike="noStrike" kern="1200" cap="none" spc="600" normalizeH="0" baseline="0" noProof="1" dirty="0">
                <a:solidFill>
                  <a:schemeClr val="accent4">
                    <a:lumMod val="100000"/>
                  </a:schemeClr>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lvl1pPr>
              <a:defRPr>
                <a:solidFill>
                  <a:schemeClr val="accent4">
                    <a:lumMod val="100000"/>
                  </a:schemeClr>
                </a:solidFill>
              </a:defRPr>
            </a:lvl1pPr>
          </a:lstStyle>
          <a:p>
            <a:r>
              <a:rPr lang="zh-CN" altLang="en-US"/>
              <a:t>单击此处编辑母版标题样式</a:t>
            </a:r>
          </a:p>
        </p:txBody>
      </p:sp>
      <p:sp>
        <p:nvSpPr>
          <p:cNvPr id="3" name="内容占位符 2"/>
          <p:cNvSpPr>
            <a:spLocks noGrp="1"/>
          </p:cNvSpPr>
          <p:nvPr>
            <p:ph idx="1"/>
          </p:nvPr>
        </p:nvSpPr>
        <p:spPr>
          <a:xfrm>
            <a:off x="628650" y="1369219"/>
            <a:ext cx="7886700" cy="3263504"/>
          </a:xfrm>
        </p:spPr>
        <p:txBody>
          <a:bodyPr/>
          <a:lstStyle>
            <a:lvl1pPr>
              <a:defRPr>
                <a:solidFill>
                  <a:schemeClr val="accent4">
                    <a:lumMod val="100000"/>
                  </a:schemeClr>
                </a:solidFill>
              </a:defRPr>
            </a:lvl1pPr>
            <a:lvl2pPr>
              <a:defRPr>
                <a:solidFill>
                  <a:schemeClr val="accent4">
                    <a:lumMod val="100000"/>
                  </a:schemeClr>
                </a:solidFill>
              </a:defRPr>
            </a:lvl2pPr>
            <a:lvl3pPr>
              <a:defRPr>
                <a:solidFill>
                  <a:schemeClr val="accent4">
                    <a:lumMod val="100000"/>
                  </a:schemeClr>
                </a:solidFill>
              </a:defRPr>
            </a:lvl3pPr>
            <a:lvl4pPr>
              <a:defRPr>
                <a:solidFill>
                  <a:schemeClr val="accent4">
                    <a:lumMod val="100000"/>
                  </a:schemeClr>
                </a:solidFill>
              </a:defRPr>
            </a:lvl4pPr>
            <a:lvl5pPr>
              <a:defRPr>
                <a:solidFill>
                  <a:schemeClr val="accent4">
                    <a:lumMod val="100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628650" y="4767263"/>
            <a:ext cx="2057400" cy="273844"/>
          </a:xfrm>
        </p:spPr>
        <p:txBody>
          <a:bodyPr/>
          <a:lstStyle>
            <a:lvl1pPr>
              <a:defRPr>
                <a:solidFill>
                  <a:schemeClr val="accent4">
                    <a:lumMod val="100000"/>
                  </a:schemeClr>
                </a:solidFill>
              </a:defRPr>
            </a:lvl1pPr>
          </a:lstStyle>
          <a:p>
            <a:fld id="{B58979D9-E8A7-4020-9F53-DCBB73454201}" type="datetimeFigureOut">
              <a:rPr lang="zh-CN" altLang="en-US" smtClean="0"/>
              <a:pPr/>
              <a:t>2021/9/23</a:t>
            </a:fld>
            <a:endParaRPr lang="zh-CN" altLang="en-US"/>
          </a:p>
        </p:txBody>
      </p:sp>
      <p:sp>
        <p:nvSpPr>
          <p:cNvPr id="5" name="页脚占位符 4"/>
          <p:cNvSpPr>
            <a:spLocks noGrp="1"/>
          </p:cNvSpPr>
          <p:nvPr>
            <p:ph type="ftr" sz="quarter" idx="11"/>
          </p:nvPr>
        </p:nvSpPr>
        <p:spPr>
          <a:xfrm>
            <a:off x="3028950" y="4767263"/>
            <a:ext cx="3086100" cy="273844"/>
          </a:xfr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p:spPr>
        <p:txBody>
          <a:bodyPr/>
          <a:lstStyle>
            <a:lvl1pPr>
              <a:defRPr>
                <a:solidFill>
                  <a:schemeClr val="accent4">
                    <a:lumMod val="100000"/>
                  </a:schemeClr>
                </a:solidFill>
              </a:defRPr>
            </a:lvl1pPr>
          </a:lstStyle>
          <a:p>
            <a:fld id="{C202D614-3122-4AE3-B731-49486E3899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502412" y="1941211"/>
            <a:ext cx="8139178" cy="674375"/>
          </a:xfrm>
        </p:spPr>
        <p:txBody>
          <a:bodyPr lIns="101600" tIns="38100" rIns="25400" bIns="38100" anchor="t" anchorCtr="0">
            <a:noAutofit/>
          </a:bodyPr>
          <a:lstStyle>
            <a:lvl1pPr algn="ctr">
              <a:defRPr sz="4050" b="0" spc="600">
                <a:solidFill>
                  <a:schemeClr val="accent4">
                    <a:lumMod val="100000"/>
                  </a:schemeClr>
                </a:solidFill>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502412" y="2674620"/>
            <a:ext cx="8139178" cy="713238"/>
          </a:xfrm>
        </p:spPr>
        <p:txBody>
          <a:bodyPr lIns="101600" tIns="38100" rIns="76200" bIns="38100">
            <a:noAutofit/>
          </a:bodyPr>
          <a:lstStyle>
            <a:lvl1pPr marL="0" indent="0" algn="ctr" eaLnBrk="1" fontAlgn="auto" latinLnBrk="0" hangingPunct="1">
              <a:lnSpc>
                <a:spcPct val="100000"/>
              </a:lnSpc>
              <a:buNone/>
              <a:defRPr sz="1800" u="none" strike="noStrike" kern="1200" cap="none" spc="200" normalizeH="0" baseline="0">
                <a:solidFill>
                  <a:schemeClr val="accent4">
                    <a:lumMod val="100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fld id="{760FBDFE-C587-4B4C-A407-44438C67B59E}" type="datetimeFigureOut">
              <a:rPr lang="zh-CN" altLang="en-US" smtClean="0"/>
              <a:pPr/>
              <a:t>2021/9/23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324000"/>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100" b="1" i="0" u="none" strike="noStrike" kern="1200" cap="none" spc="200" normalizeH="0" baseline="0" noProof="1" dirty="0">
                <a:solidFill>
                  <a:schemeClr val="accent4">
                    <a:lumMod val="100000"/>
                  </a:schemeClr>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2" y="972000"/>
            <a:ext cx="8139178" cy="3781016"/>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accent4">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lvl1pPr>
              <a:defRPr>
                <a:solidFill>
                  <a:schemeClr val="accent4">
                    <a:lumMod val="100000"/>
                    <a:tint val="75000"/>
                  </a:schemeClr>
                </a:solidFill>
              </a:defRPr>
            </a:lvl1pPr>
          </a:lstStyle>
          <a:p>
            <a:fld id="{760FBDFE-C587-4B4C-A407-44438C67B59E}" type="datetimeFigureOut">
              <a:rPr lang="zh-CN" altLang="en-US" smtClean="0"/>
              <a:pPr/>
              <a:t>2021/9/23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accent4">
                    <a:lumMod val="100000"/>
                    <a:tint val="75000"/>
                  </a:schemeClr>
                </a:solidFill>
              </a:defRPr>
            </a:lvl1pPr>
          </a:lstStyle>
          <a:p>
            <a:fld id="{49AE70B2-8BF9-45C0-BB95-33D1B9D3A854}"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17" Type="http://schemas.openxmlformats.org/officeDocument/2006/relationships/tags" Target="../tags/tag6.xml"/><Relationship Id="rId2" Type="http://schemas.openxmlformats.org/officeDocument/2006/relationships/slideLayout" Target="../slideLayouts/slideLayout9.xml"/><Relationship Id="rId16" Type="http://schemas.openxmlformats.org/officeDocument/2006/relationships/tags" Target="../tags/tag5.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ags" Target="../tags/tag4.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68453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453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3715" indent="-171450" algn="l" defTabSz="68453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615" indent="-171450" algn="l" defTabSz="68453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8880" indent="-171450" algn="l" defTabSz="68453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1780" indent="-171450" algn="l" defTabSz="68453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4045" indent="-171450" algn="l" defTabSz="68453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6945" indent="-171450" algn="l" defTabSz="68453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210" indent="-171450" algn="l" defTabSz="68453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1475" indent="-171450" algn="l" defTabSz="68453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4530" rtl="0" eaLnBrk="1" latinLnBrk="0" hangingPunct="1">
        <a:defRPr sz="1400" kern="1200">
          <a:solidFill>
            <a:schemeClr val="tx1"/>
          </a:solidFill>
          <a:latin typeface="+mn-lt"/>
          <a:ea typeface="+mn-ea"/>
          <a:cs typeface="+mn-cs"/>
        </a:defRPr>
      </a:lvl1pPr>
      <a:lvl2pPr marL="342265" algn="l" defTabSz="684530" rtl="0" eaLnBrk="1" latinLnBrk="0" hangingPunct="1">
        <a:defRPr sz="1400" kern="1200">
          <a:solidFill>
            <a:schemeClr val="tx1"/>
          </a:solidFill>
          <a:latin typeface="+mn-lt"/>
          <a:ea typeface="+mn-ea"/>
          <a:cs typeface="+mn-cs"/>
        </a:defRPr>
      </a:lvl2pPr>
      <a:lvl3pPr marL="685165" algn="l" defTabSz="684530" rtl="0" eaLnBrk="1" latinLnBrk="0" hangingPunct="1">
        <a:defRPr sz="1400" kern="1200">
          <a:solidFill>
            <a:schemeClr val="tx1"/>
          </a:solidFill>
          <a:latin typeface="+mn-lt"/>
          <a:ea typeface="+mn-ea"/>
          <a:cs typeface="+mn-cs"/>
        </a:defRPr>
      </a:lvl3pPr>
      <a:lvl4pPr marL="1027430" algn="l" defTabSz="684530" rtl="0" eaLnBrk="1" latinLnBrk="0" hangingPunct="1">
        <a:defRPr sz="1400" kern="1200">
          <a:solidFill>
            <a:schemeClr val="tx1"/>
          </a:solidFill>
          <a:latin typeface="+mn-lt"/>
          <a:ea typeface="+mn-ea"/>
          <a:cs typeface="+mn-cs"/>
        </a:defRPr>
      </a:lvl4pPr>
      <a:lvl5pPr marL="1370330" algn="l" defTabSz="684530" rtl="0" eaLnBrk="1" latinLnBrk="0" hangingPunct="1">
        <a:defRPr sz="1400" kern="1200">
          <a:solidFill>
            <a:schemeClr val="tx1"/>
          </a:solidFill>
          <a:latin typeface="+mn-lt"/>
          <a:ea typeface="+mn-ea"/>
          <a:cs typeface="+mn-cs"/>
        </a:defRPr>
      </a:lvl5pPr>
      <a:lvl6pPr marL="1712595" algn="l" defTabSz="684530" rtl="0" eaLnBrk="1" latinLnBrk="0" hangingPunct="1">
        <a:defRPr sz="1400" kern="1200">
          <a:solidFill>
            <a:schemeClr val="tx1"/>
          </a:solidFill>
          <a:latin typeface="+mn-lt"/>
          <a:ea typeface="+mn-ea"/>
          <a:cs typeface="+mn-cs"/>
        </a:defRPr>
      </a:lvl6pPr>
      <a:lvl7pPr marL="2055495" algn="l" defTabSz="684530" rtl="0" eaLnBrk="1" latinLnBrk="0" hangingPunct="1">
        <a:defRPr sz="1400" kern="1200">
          <a:solidFill>
            <a:schemeClr val="tx1"/>
          </a:solidFill>
          <a:latin typeface="+mn-lt"/>
          <a:ea typeface="+mn-ea"/>
          <a:cs typeface="+mn-cs"/>
        </a:defRPr>
      </a:lvl7pPr>
      <a:lvl8pPr marL="2397760" algn="l" defTabSz="684530" rtl="0" eaLnBrk="1" latinLnBrk="0" hangingPunct="1">
        <a:defRPr sz="1400" kern="1200">
          <a:solidFill>
            <a:schemeClr val="tx1"/>
          </a:solidFill>
          <a:latin typeface="+mn-lt"/>
          <a:ea typeface="+mn-ea"/>
          <a:cs typeface="+mn-cs"/>
        </a:defRPr>
      </a:lvl8pPr>
      <a:lvl9pPr marL="2740660" algn="l" defTabSz="68453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324000"/>
            <a:ext cx="8139178" cy="486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502412" y="972000"/>
            <a:ext cx="8139178" cy="378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accent4">
                    <a:lumMod val="100000"/>
                    <a:tint val="75000"/>
                  </a:schemeClr>
                </a:solidFill>
              </a:defRPr>
            </a:lvl1pPr>
          </a:lstStyle>
          <a:p>
            <a:fld id="{760FBDFE-C587-4B4C-A407-44438C67B59E}" type="datetimeFigureOut">
              <a:rPr lang="zh-CN" altLang="en-US" smtClean="0"/>
              <a:pPr/>
              <a:t>2021/9/23</a:t>
            </a:fld>
            <a:endParaRPr lang="zh-CN" altLang="en-US"/>
          </a:p>
        </p:txBody>
      </p:sp>
      <p:sp>
        <p:nvSpPr>
          <p:cNvPr id="5" name="页脚占位符 4"/>
          <p:cNvSpPr>
            <a:spLocks noGrp="1"/>
          </p:cNvSpPr>
          <p:nvPr>
            <p:ph type="ftr" sz="quarter" idx="3"/>
            <p:custDataLst>
              <p:tags r:id="rId16"/>
            </p:custDataLst>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accent4">
                    <a:lumMod val="100000"/>
                    <a:tint val="75000"/>
                  </a:schemeClr>
                </a:solidFill>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685800" rtl="0" eaLnBrk="1" fontAlgn="auto" latinLnBrk="0" hangingPunct="1">
        <a:lnSpc>
          <a:spcPct val="100000"/>
        </a:lnSpc>
        <a:spcBef>
          <a:spcPct val="0"/>
        </a:spcBef>
        <a:buNone/>
        <a:defRPr sz="2100" b="1" u="none" strike="noStrike" kern="1200" cap="none" spc="200" normalizeH="0">
          <a:solidFill>
            <a:schemeClr val="accent4">
              <a:lumMod val="100000"/>
            </a:schemeClr>
          </a:solidFill>
          <a:uFillTx/>
          <a:latin typeface="+mj-lt"/>
          <a:ea typeface="+mj-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accent4">
              <a:lumMod val="100000"/>
            </a:schemeClr>
          </a:solidFill>
          <a:uFillTx/>
          <a:latin typeface="+mn-lt"/>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accent4">
              <a:lumMod val="100000"/>
            </a:schemeClr>
          </a:solidFill>
          <a:uFillTx/>
          <a:latin typeface="+mn-lt"/>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accent4">
              <a:lumMod val="100000"/>
            </a:schemeClr>
          </a:solidFill>
          <a:uFillTx/>
          <a:latin typeface="+mn-lt"/>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accent4">
              <a:lumMod val="100000"/>
            </a:schemeClr>
          </a:solidFill>
          <a:uFillTx/>
          <a:latin typeface="+mn-lt"/>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accent4">
              <a:lumMod val="100000"/>
            </a:schemeClr>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63.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8.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64.xml"/><Relationship Id="rId1" Type="http://schemas.openxmlformats.org/officeDocument/2006/relationships/themeOverride" Target="../theme/themeOverride10.xml"/><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hemeOverride" Target="../theme/themeOverride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hemeOverride" Target="../theme/themeOverride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hemeOverride" Target="../theme/themeOverride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hemeOverride" Target="../theme/themeOverride16.xml"/><Relationship Id="rId5" Type="http://schemas.openxmlformats.org/officeDocument/2006/relationships/chart" Target="../charts/chart2.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1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hemeOverride" Target="../theme/themeOverride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hemeOverride" Target="../theme/themeOverride19.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hemeOverride" Target="../theme/themeOverride20.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4.jpeg"/><Relationship Id="rId2" Type="http://schemas.openxmlformats.org/officeDocument/2006/relationships/slideLayout" Target="../slideLayouts/slideLayout4.xml"/><Relationship Id="rId1" Type="http://schemas.openxmlformats.org/officeDocument/2006/relationships/themeOverride" Target="../theme/themeOverride2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hemeOverride" Target="../theme/themeOverr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hemeOverride" Target="../theme/themeOverride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hemeOverride" Target="../theme/themeOverride2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hemeOverride" Target="../theme/themeOverride2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3.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hemeOverride" Target="../theme/themeOverride26.xml"/><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hemeOverride" Target="../theme/themeOverride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hemeOverride" Target="../theme/themeOverride2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hemeOverride" Target="../theme/themeOverride4.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hemeOverride" Target="../theme/themeOverride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6.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10.png"/><Relationship Id="rId2" Type="http://schemas.microsoft.com/office/2007/relationships/media" Target="../media/media4.mp4"/><Relationship Id="rId1" Type="http://schemas.openxmlformats.org/officeDocument/2006/relationships/themeOverride" Target="../theme/themeOverride7.xml"/><Relationship Id="rId6" Type="http://schemas.openxmlformats.org/officeDocument/2006/relationships/image" Target="../media/image9.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822F9ED-6A5E-4514-B193-501468BF63EE}"/>
              </a:ext>
            </a:extLst>
          </p:cNvPr>
          <p:cNvPicPr>
            <a:picLocks noChangeAspect="1"/>
          </p:cNvPicPr>
          <p:nvPr/>
        </p:nvPicPr>
        <p:blipFill rotWithShape="1">
          <a:blip r:embed="rId5">
            <a:extLst>
              <a:ext uri="{28A0092B-C50C-407E-A947-70E740481C1C}">
                <a14:useLocalDpi xmlns:a14="http://schemas.microsoft.com/office/drawing/2010/main" val="0"/>
              </a:ext>
            </a:extLst>
          </a:blip>
          <a:srcRect l="4453" t="7457" r="8516" b="14161"/>
          <a:stretch/>
        </p:blipFill>
        <p:spPr>
          <a:xfrm>
            <a:off x="0" y="0"/>
            <a:ext cx="9144000" cy="5143500"/>
          </a:xfrm>
          <a:prstGeom prst="rect">
            <a:avLst/>
          </a:prstGeom>
        </p:spPr>
      </p:pic>
      <p:sp>
        <p:nvSpPr>
          <p:cNvPr id="13" name="文本框 12"/>
          <p:cNvSpPr txBox="1"/>
          <p:nvPr/>
        </p:nvSpPr>
        <p:spPr>
          <a:xfrm>
            <a:off x="869910" y="1995686"/>
            <a:ext cx="4278154" cy="523220"/>
          </a:xfrm>
          <a:prstGeom prst="rect">
            <a:avLst/>
          </a:prstGeom>
          <a:noFill/>
        </p:spPr>
        <p:txBody>
          <a:bodyPr wrap="square" rtlCol="0">
            <a:spAutoFit/>
          </a:bodyPr>
          <a:lstStyle/>
          <a:p>
            <a:r>
              <a:rPr lang="en-US" altLang="zh-CN" sz="2800" b="1" i="1" spc="400" dirty="0">
                <a:solidFill>
                  <a:schemeClr val="accent2"/>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sym typeface="思源宋体 CN Light" panose="02020300000000000000" pitchFamily="18" charset="-122"/>
              </a:rPr>
              <a:t>Robotic Projects</a:t>
            </a:r>
            <a:endParaRPr lang="en-US" altLang="zh-CN" sz="2800" b="1" i="1" spc="400" dirty="0">
              <a:solidFill>
                <a:schemeClr val="accent2"/>
              </a:solidFill>
              <a:effectLst>
                <a:outerShdw blurRad="38100" dist="38100" dir="2700000" algn="tl">
                  <a:srgbClr val="000000">
                    <a:alpha val="43137"/>
                  </a:srgbClr>
                </a:outerShdw>
              </a:effectLst>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nvGrpSpPr>
          <p:cNvPr id="4" name="组合 3"/>
          <p:cNvGrpSpPr/>
          <p:nvPr/>
        </p:nvGrpSpPr>
        <p:grpSpPr>
          <a:xfrm>
            <a:off x="1040702" y="3363838"/>
            <a:ext cx="3459290" cy="323215"/>
            <a:chOff x="9318" y="5826"/>
            <a:chExt cx="5100" cy="492"/>
          </a:xfrm>
        </p:grpSpPr>
        <p:grpSp>
          <p:nvGrpSpPr>
            <p:cNvPr id="3" name="组合 2"/>
            <p:cNvGrpSpPr/>
            <p:nvPr/>
          </p:nvGrpSpPr>
          <p:grpSpPr>
            <a:xfrm>
              <a:off x="9318" y="5826"/>
              <a:ext cx="492" cy="492"/>
              <a:chOff x="891974" y="4415843"/>
              <a:chExt cx="450443" cy="450443"/>
            </a:xfrm>
          </p:grpSpPr>
          <p:sp>
            <p:nvSpPr>
              <p:cNvPr id="5" name="椭圆 4"/>
              <p:cNvSpPr/>
              <p:nvPr/>
            </p:nvSpPr>
            <p:spPr>
              <a:xfrm>
                <a:off x="891974" y="4415843"/>
                <a:ext cx="450443" cy="450443"/>
              </a:xfrm>
              <a:prstGeom prst="ellipse">
                <a:avLst/>
              </a:prstGeom>
              <a:noFill/>
              <a:ln>
                <a:solidFill>
                  <a:schemeClr val="accent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7" name="椭圆 39"/>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sp>
          <p:nvSpPr>
            <p:cNvPr id="16" name="文本框 15"/>
            <p:cNvSpPr txBox="1"/>
            <p:nvPr/>
          </p:nvSpPr>
          <p:spPr>
            <a:xfrm>
              <a:off x="9874" y="5905"/>
              <a:ext cx="1856" cy="363"/>
            </a:xfrm>
            <a:prstGeom prst="rect">
              <a:avLst/>
            </a:prstGeom>
            <a:noFill/>
          </p:spPr>
          <p:txBody>
            <a:bodyPr wrap="square" lIns="68519" tIns="34289" rIns="68519" bIns="34289" rtlCol="0">
              <a:spAutoFit/>
              <a:scene3d>
                <a:camera prst="orthographicFront"/>
                <a:lightRig rig="threePt" dir="t"/>
              </a:scene3d>
              <a:sp3d contourW="12700"/>
            </a:bodyPr>
            <a:lstStyle/>
            <a:p>
              <a:pPr defTabSz="684530"/>
              <a:r>
                <a:rPr lang="en-US" altLang="zh-CN" sz="1100" dirty="0" err="1">
                  <a:solidFill>
                    <a:prstClr val="black">
                      <a:lumMod val="50000"/>
                      <a:lumOff val="50000"/>
                    </a:prst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Yiman</a:t>
              </a:r>
              <a:r>
                <a:rPr lang="en-US" altLang="zh-CN" sz="1100" dirty="0">
                  <a:solidFill>
                    <a:prstClr val="black">
                      <a:lumMod val="50000"/>
                      <a:lumOff val="50000"/>
                    </a:prst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Li</a:t>
              </a:r>
            </a:p>
          </p:txBody>
        </p:sp>
        <p:grpSp>
          <p:nvGrpSpPr>
            <p:cNvPr id="17" name="组合 16"/>
            <p:cNvGrpSpPr/>
            <p:nvPr/>
          </p:nvGrpSpPr>
          <p:grpSpPr>
            <a:xfrm>
              <a:off x="11841" y="5826"/>
              <a:ext cx="492" cy="492"/>
              <a:chOff x="891974" y="4415843"/>
              <a:chExt cx="450443" cy="450443"/>
            </a:xfrm>
          </p:grpSpPr>
          <p:sp>
            <p:nvSpPr>
              <p:cNvPr id="18" name="椭圆 17"/>
              <p:cNvSpPr/>
              <p:nvPr/>
            </p:nvSpPr>
            <p:spPr>
              <a:xfrm>
                <a:off x="891974" y="4415843"/>
                <a:ext cx="450443" cy="450443"/>
              </a:xfrm>
              <a:prstGeom prst="ellipse">
                <a:avLst/>
              </a:prstGeom>
              <a:noFill/>
              <a:ln>
                <a:solidFill>
                  <a:schemeClr val="accent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9" name="椭圆 44"/>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sp>
          <p:nvSpPr>
            <p:cNvPr id="20" name="文本框 19"/>
            <p:cNvSpPr txBox="1"/>
            <p:nvPr/>
          </p:nvSpPr>
          <p:spPr>
            <a:xfrm>
              <a:off x="12397" y="5905"/>
              <a:ext cx="2021" cy="360"/>
            </a:xfrm>
            <a:prstGeom prst="rect">
              <a:avLst/>
            </a:prstGeom>
            <a:noFill/>
          </p:spPr>
          <p:txBody>
            <a:bodyPr wrap="square" lIns="68519" tIns="34289" rIns="68519" bIns="34289" rtlCol="0">
              <a:spAutoFit/>
              <a:scene3d>
                <a:camera prst="orthographicFront"/>
                <a:lightRig rig="threePt" dir="t"/>
              </a:scene3d>
              <a:sp3d contourW="12700"/>
            </a:bodyPr>
            <a:lstStyle/>
            <a:p>
              <a:pPr defTabSz="684530"/>
              <a:r>
                <a:rPr lang="en-US" altLang="zh-CN" sz="1100" dirty="0">
                  <a:solidFill>
                    <a:prstClr val="black">
                      <a:lumMod val="50000"/>
                      <a:lumOff val="50000"/>
                    </a:prst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23.09.2021</a:t>
              </a:r>
              <a:endParaRPr lang="zh-CN" altLang="en-US" sz="1100" dirty="0">
                <a:solidFill>
                  <a:prstClr val="black">
                    <a:lumMod val="50000"/>
                    <a:lumOff val="50000"/>
                  </a:prst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673B2E2-D866-4EAF-8FC7-AE7577D3889F}"/>
              </a:ext>
            </a:extLst>
          </p:cNvPr>
          <p:cNvPicPr>
            <a:picLocks noChangeAspect="1"/>
          </p:cNvPicPr>
          <p:nvPr/>
        </p:nvPicPr>
        <p:blipFill rotWithShape="1">
          <a:blip r:embed="rId4">
            <a:extLst>
              <a:ext uri="{28A0092B-C50C-407E-A947-70E740481C1C}">
                <a14:useLocalDpi xmlns:a14="http://schemas.microsoft.com/office/drawing/2010/main" val="0"/>
              </a:ext>
            </a:extLst>
          </a:blip>
          <a:srcRect l="4454" t="7457" r="14512" b="19561"/>
          <a:stretch/>
        </p:blipFill>
        <p:spPr>
          <a:xfrm flipH="1">
            <a:off x="-1" y="0"/>
            <a:ext cx="9144001" cy="5143500"/>
          </a:xfrm>
          <a:prstGeom prst="rect">
            <a:avLst/>
          </a:prstGeom>
        </p:spPr>
      </p:pic>
      <p:sp>
        <p:nvSpPr>
          <p:cNvPr id="12" name="正五边形 11"/>
          <p:cNvSpPr/>
          <p:nvPr/>
        </p:nvSpPr>
        <p:spPr>
          <a:xfrm>
            <a:off x="3465856" y="1997581"/>
            <a:ext cx="1138555" cy="1090295"/>
          </a:xfrm>
          <a:prstGeom prst="pentagon">
            <a:avLst/>
          </a:prstGeom>
          <a:solidFill>
            <a:schemeClr val="accent1"/>
          </a:solidFill>
          <a:ln>
            <a:noFill/>
          </a:ln>
          <a:effectLst>
            <a:outerShdw blurRad="1270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8" name="TextBox 28"/>
          <p:cNvSpPr txBox="1"/>
          <p:nvPr/>
        </p:nvSpPr>
        <p:spPr>
          <a:xfrm>
            <a:off x="3210373" y="2211710"/>
            <a:ext cx="1505643" cy="82994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4800" b="1" i="1" u="none" strike="noStrike" kern="0" cap="none" spc="0" normalizeH="0" baseline="0" noProof="0" dirty="0">
                <a:ln w="18415" cmpd="sng">
                  <a:noFill/>
                  <a:prstDash val="solid"/>
                </a:ln>
                <a:solidFill>
                  <a:srgbClr val="FFFFFF"/>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03</a:t>
            </a:r>
          </a:p>
        </p:txBody>
      </p:sp>
      <p:sp>
        <p:nvSpPr>
          <p:cNvPr id="9" name="TextBox 29"/>
          <p:cNvSpPr txBox="1"/>
          <p:nvPr/>
        </p:nvSpPr>
        <p:spPr>
          <a:xfrm>
            <a:off x="4788024" y="1851670"/>
            <a:ext cx="4062413" cy="1529137"/>
          </a:xfrm>
          <a:prstGeom prst="rect">
            <a:avLst/>
          </a:prstGeom>
          <a:noFill/>
        </p:spPr>
        <p:txBody>
          <a:bodyPr>
            <a:spAutoFit/>
          </a:bodyPr>
          <a:lstStyle/>
          <a:p>
            <a:pPr marL="0" marR="0" lvl="0" indent="0" algn="l" defTabSz="913130" rtl="0" eaLnBrk="1" fontAlgn="auto" latinLnBrk="0" hangingPunct="1">
              <a:lnSpc>
                <a:spcPct val="150000"/>
              </a:lnSpc>
              <a:spcBef>
                <a:spcPct val="20000"/>
              </a:spcBef>
              <a:spcAft>
                <a:spcPts val="450"/>
              </a:spcAft>
              <a:buClr>
                <a:srgbClr val="BA8D2D">
                  <a:lumMod val="75000"/>
                </a:srgbClr>
              </a:buClr>
              <a:buSzPct val="145000"/>
              <a:buFont typeface="Arial" panose="020B0604020202020204"/>
              <a:buNone/>
              <a:tabLst/>
              <a:defRPr/>
            </a:pPr>
            <a:r>
              <a:rPr kumimoji="0" lang="en-US" altLang="zh-CN" sz="3600" b="1" i="1" u="none" strike="noStrike" kern="1200" cap="none" normalizeH="0" baseline="0" noProof="0" dirty="0">
                <a:ln>
                  <a:noFill/>
                </a:ln>
                <a:solidFill>
                  <a:srgbClr val="293247"/>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Summary</a:t>
            </a:r>
          </a:p>
          <a:p>
            <a:pPr marL="0" marR="0" lvl="0" indent="0" algn="l" defTabSz="913130" rtl="0" eaLnBrk="1" fontAlgn="auto" latinLnBrk="0" hangingPunct="1">
              <a:lnSpc>
                <a:spcPct val="150000"/>
              </a:lnSpc>
              <a:spcBef>
                <a:spcPct val="20000"/>
              </a:spcBef>
              <a:spcAft>
                <a:spcPts val="450"/>
              </a:spcAft>
              <a:buClr>
                <a:srgbClr val="BA8D2D">
                  <a:lumMod val="75000"/>
                </a:srgbClr>
              </a:buClr>
              <a:buSzPct val="145000"/>
              <a:buFont typeface="Arial" panose="020B0604020202020204"/>
              <a:buNone/>
              <a:tabLst/>
              <a:defRPr/>
            </a:pP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Lorem ipsum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dolor</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sit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amet</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consectetur</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adipiscing</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elit</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Integer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dolor</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quam</a:t>
            </a:r>
            <a:endPar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Tree>
    <p:extLst>
      <p:ext uri="{BB962C8B-B14F-4D97-AF65-F5344CB8AC3E}">
        <p14:creationId xmlns:p14="http://schemas.microsoft.com/office/powerpoint/2010/main" val="154909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2"/>
          <p:cNvSpPr/>
          <p:nvPr/>
        </p:nvSpPr>
        <p:spPr>
          <a:xfrm>
            <a:off x="2998470" y="1925955"/>
            <a:ext cx="1531144" cy="1531620"/>
          </a:xfrm>
          <a:prstGeom prst="ellipse">
            <a:avLst/>
          </a:prstGeom>
          <a:solidFill>
            <a:schemeClr val="accent2"/>
          </a:solidFill>
          <a:ln>
            <a:noFill/>
          </a:ln>
        </p:spPr>
        <p:txBody>
          <a:bodyPr vert="horz" wrap="square" lIns="137160" tIns="68580" rIns="137160" bIns="68580" numCol="1" anchor="t" anchorCtr="0" compatLnSpc="1"/>
          <a:lstStyle/>
          <a:p>
            <a:pPr algn="l" defTabSz="1828800" rtl="0"/>
            <a:endParaRPr lang="en-US" sz="1200" kern="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Oval 42"/>
          <p:cNvSpPr/>
          <p:nvPr/>
        </p:nvSpPr>
        <p:spPr>
          <a:xfrm>
            <a:off x="4679791" y="1906905"/>
            <a:ext cx="1531144" cy="1531620"/>
          </a:xfrm>
          <a:prstGeom prst="ellipse">
            <a:avLst/>
          </a:prstGeom>
          <a:solidFill>
            <a:schemeClr val="accent1"/>
          </a:solidFill>
          <a:ln>
            <a:noFill/>
          </a:ln>
        </p:spPr>
        <p:txBody>
          <a:bodyPr vert="horz" wrap="square" lIns="137160" tIns="68580" rIns="137160" bIns="68580" numCol="1" anchor="t" anchorCtr="0" compatLnSpc="1"/>
          <a:lstStyle/>
          <a:p>
            <a:pPr algn="l" defTabSz="1828800" rtl="0"/>
            <a:endParaRPr lang="en-US" sz="1200" kern="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2" name="Oval 8"/>
          <p:cNvSpPr/>
          <p:nvPr/>
        </p:nvSpPr>
        <p:spPr>
          <a:xfrm>
            <a:off x="4321016" y="2444115"/>
            <a:ext cx="496253" cy="496253"/>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nvGrpSpPr>
          <p:cNvPr id="13" name="Group 9"/>
          <p:cNvGrpSpPr/>
          <p:nvPr/>
        </p:nvGrpSpPr>
        <p:grpSpPr>
          <a:xfrm>
            <a:off x="4441984" y="2581275"/>
            <a:ext cx="276701" cy="245269"/>
            <a:chOff x="3555073" y="633913"/>
            <a:chExt cx="348342" cy="308461"/>
          </a:xfrm>
          <a:solidFill>
            <a:srgbClr val="FEBF00"/>
          </a:solidFill>
        </p:grpSpPr>
        <p:sp>
          <p:nvSpPr>
            <p:cNvPr id="14" name="Freeform 10"/>
            <p:cNvSpPr/>
            <p:nvPr/>
          </p:nvSpPr>
          <p:spPr bwMode="auto">
            <a:xfrm>
              <a:off x="3695282" y="722401"/>
              <a:ext cx="208133" cy="219973"/>
            </a:xfrm>
            <a:custGeom>
              <a:avLst/>
              <a:gdLst>
                <a:gd name="T0" fmla="*/ 692 w 1002"/>
                <a:gd name="T1" fmla="*/ 0 h 1058"/>
                <a:gd name="T2" fmla="*/ 692 w 1002"/>
                <a:gd name="T3" fmla="*/ 352 h 1058"/>
                <a:gd name="T4" fmla="*/ 690 w 1002"/>
                <a:gd name="T5" fmla="*/ 389 h 1058"/>
                <a:gd name="T6" fmla="*/ 684 w 1002"/>
                <a:gd name="T7" fmla="*/ 426 h 1058"/>
                <a:gd name="T8" fmla="*/ 675 w 1002"/>
                <a:gd name="T9" fmla="*/ 463 h 1058"/>
                <a:gd name="T10" fmla="*/ 663 w 1002"/>
                <a:gd name="T11" fmla="*/ 496 h 1058"/>
                <a:gd name="T12" fmla="*/ 647 w 1002"/>
                <a:gd name="T13" fmla="*/ 529 h 1058"/>
                <a:gd name="T14" fmla="*/ 628 w 1002"/>
                <a:gd name="T15" fmla="*/ 560 h 1058"/>
                <a:gd name="T16" fmla="*/ 607 w 1002"/>
                <a:gd name="T17" fmla="*/ 588 h 1058"/>
                <a:gd name="T18" fmla="*/ 583 w 1002"/>
                <a:gd name="T19" fmla="*/ 615 h 1058"/>
                <a:gd name="T20" fmla="*/ 557 w 1002"/>
                <a:gd name="T21" fmla="*/ 638 h 1058"/>
                <a:gd name="T22" fmla="*/ 528 w 1002"/>
                <a:gd name="T23" fmla="*/ 659 h 1058"/>
                <a:gd name="T24" fmla="*/ 497 w 1002"/>
                <a:gd name="T25" fmla="*/ 678 h 1058"/>
                <a:gd name="T26" fmla="*/ 465 w 1002"/>
                <a:gd name="T27" fmla="*/ 694 h 1058"/>
                <a:gd name="T28" fmla="*/ 431 w 1002"/>
                <a:gd name="T29" fmla="*/ 707 h 1058"/>
                <a:gd name="T30" fmla="*/ 395 w 1002"/>
                <a:gd name="T31" fmla="*/ 716 h 1058"/>
                <a:gd name="T32" fmla="*/ 359 w 1002"/>
                <a:gd name="T33" fmla="*/ 722 h 1058"/>
                <a:gd name="T34" fmla="*/ 320 w 1002"/>
                <a:gd name="T35" fmla="*/ 723 h 1058"/>
                <a:gd name="T36" fmla="*/ 0 w 1002"/>
                <a:gd name="T37" fmla="*/ 723 h 1058"/>
                <a:gd name="T38" fmla="*/ 17 w 1002"/>
                <a:gd name="T39" fmla="*/ 752 h 1058"/>
                <a:gd name="T40" fmla="*/ 37 w 1002"/>
                <a:gd name="T41" fmla="*/ 777 h 1058"/>
                <a:gd name="T42" fmla="*/ 61 w 1002"/>
                <a:gd name="T43" fmla="*/ 800 h 1058"/>
                <a:gd name="T44" fmla="*/ 87 w 1002"/>
                <a:gd name="T45" fmla="*/ 819 h 1058"/>
                <a:gd name="T46" fmla="*/ 116 w 1002"/>
                <a:gd name="T47" fmla="*/ 835 h 1058"/>
                <a:gd name="T48" fmla="*/ 147 w 1002"/>
                <a:gd name="T49" fmla="*/ 846 h 1058"/>
                <a:gd name="T50" fmla="*/ 181 w 1002"/>
                <a:gd name="T51" fmla="*/ 854 h 1058"/>
                <a:gd name="T52" fmla="*/ 216 w 1002"/>
                <a:gd name="T53" fmla="*/ 856 h 1058"/>
                <a:gd name="T54" fmla="*/ 880 w 1002"/>
                <a:gd name="T55" fmla="*/ 1058 h 1058"/>
                <a:gd name="T56" fmla="*/ 794 w 1002"/>
                <a:gd name="T57" fmla="*/ 854 h 1058"/>
                <a:gd name="T58" fmla="*/ 837 w 1002"/>
                <a:gd name="T59" fmla="*/ 844 h 1058"/>
                <a:gd name="T60" fmla="*/ 876 w 1002"/>
                <a:gd name="T61" fmla="*/ 828 h 1058"/>
                <a:gd name="T62" fmla="*/ 911 w 1002"/>
                <a:gd name="T63" fmla="*/ 804 h 1058"/>
                <a:gd name="T64" fmla="*/ 942 w 1002"/>
                <a:gd name="T65" fmla="*/ 775 h 1058"/>
                <a:gd name="T66" fmla="*/ 967 w 1002"/>
                <a:gd name="T67" fmla="*/ 740 h 1058"/>
                <a:gd name="T68" fmla="*/ 986 w 1002"/>
                <a:gd name="T69" fmla="*/ 703 h 1058"/>
                <a:gd name="T70" fmla="*/ 998 w 1002"/>
                <a:gd name="T71" fmla="*/ 661 h 1058"/>
                <a:gd name="T72" fmla="*/ 1002 w 1002"/>
                <a:gd name="T73" fmla="*/ 617 h 1058"/>
                <a:gd name="T74" fmla="*/ 1002 w 1002"/>
                <a:gd name="T75" fmla="*/ 241 h 1058"/>
                <a:gd name="T76" fmla="*/ 997 w 1002"/>
                <a:gd name="T77" fmla="*/ 192 h 1058"/>
                <a:gd name="T78" fmla="*/ 983 w 1002"/>
                <a:gd name="T79" fmla="*/ 147 h 1058"/>
                <a:gd name="T80" fmla="*/ 961 w 1002"/>
                <a:gd name="T81" fmla="*/ 106 h 1058"/>
                <a:gd name="T82" fmla="*/ 932 w 1002"/>
                <a:gd name="T83" fmla="*/ 71 h 1058"/>
                <a:gd name="T84" fmla="*/ 896 w 1002"/>
                <a:gd name="T85" fmla="*/ 41 h 1058"/>
                <a:gd name="T86" fmla="*/ 856 w 1002"/>
                <a:gd name="T87" fmla="*/ 19 h 1058"/>
                <a:gd name="T88" fmla="*/ 811 w 1002"/>
                <a:gd name="T89" fmla="*/ 5 h 1058"/>
                <a:gd name="T90" fmla="*/ 763 w 1002"/>
                <a:gd name="T91"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2" h="1058">
                  <a:moveTo>
                    <a:pt x="763" y="0"/>
                  </a:moveTo>
                  <a:lnTo>
                    <a:pt x="692" y="0"/>
                  </a:lnTo>
                  <a:lnTo>
                    <a:pt x="692" y="352"/>
                  </a:lnTo>
                  <a:lnTo>
                    <a:pt x="692" y="352"/>
                  </a:lnTo>
                  <a:lnTo>
                    <a:pt x="692" y="370"/>
                  </a:lnTo>
                  <a:lnTo>
                    <a:pt x="690" y="389"/>
                  </a:lnTo>
                  <a:lnTo>
                    <a:pt x="688" y="408"/>
                  </a:lnTo>
                  <a:lnTo>
                    <a:pt x="684" y="426"/>
                  </a:lnTo>
                  <a:lnTo>
                    <a:pt x="680" y="444"/>
                  </a:lnTo>
                  <a:lnTo>
                    <a:pt x="675" y="463"/>
                  </a:lnTo>
                  <a:lnTo>
                    <a:pt x="669" y="479"/>
                  </a:lnTo>
                  <a:lnTo>
                    <a:pt x="663" y="496"/>
                  </a:lnTo>
                  <a:lnTo>
                    <a:pt x="655" y="512"/>
                  </a:lnTo>
                  <a:lnTo>
                    <a:pt x="647" y="529"/>
                  </a:lnTo>
                  <a:lnTo>
                    <a:pt x="638" y="544"/>
                  </a:lnTo>
                  <a:lnTo>
                    <a:pt x="628" y="560"/>
                  </a:lnTo>
                  <a:lnTo>
                    <a:pt x="618" y="573"/>
                  </a:lnTo>
                  <a:lnTo>
                    <a:pt x="607" y="588"/>
                  </a:lnTo>
                  <a:lnTo>
                    <a:pt x="596" y="601"/>
                  </a:lnTo>
                  <a:lnTo>
                    <a:pt x="583" y="615"/>
                  </a:lnTo>
                  <a:lnTo>
                    <a:pt x="569" y="627"/>
                  </a:lnTo>
                  <a:lnTo>
                    <a:pt x="557" y="638"/>
                  </a:lnTo>
                  <a:lnTo>
                    <a:pt x="542" y="649"/>
                  </a:lnTo>
                  <a:lnTo>
                    <a:pt x="528" y="659"/>
                  </a:lnTo>
                  <a:lnTo>
                    <a:pt x="513" y="669"/>
                  </a:lnTo>
                  <a:lnTo>
                    <a:pt x="497" y="678"/>
                  </a:lnTo>
                  <a:lnTo>
                    <a:pt x="481" y="687"/>
                  </a:lnTo>
                  <a:lnTo>
                    <a:pt x="465" y="694"/>
                  </a:lnTo>
                  <a:lnTo>
                    <a:pt x="449" y="701"/>
                  </a:lnTo>
                  <a:lnTo>
                    <a:pt x="431" y="707"/>
                  </a:lnTo>
                  <a:lnTo>
                    <a:pt x="414" y="712"/>
                  </a:lnTo>
                  <a:lnTo>
                    <a:pt x="395" y="716"/>
                  </a:lnTo>
                  <a:lnTo>
                    <a:pt x="376" y="719"/>
                  </a:lnTo>
                  <a:lnTo>
                    <a:pt x="359" y="722"/>
                  </a:lnTo>
                  <a:lnTo>
                    <a:pt x="339" y="723"/>
                  </a:lnTo>
                  <a:lnTo>
                    <a:pt x="320" y="723"/>
                  </a:lnTo>
                  <a:lnTo>
                    <a:pt x="0" y="723"/>
                  </a:lnTo>
                  <a:lnTo>
                    <a:pt x="0" y="723"/>
                  </a:lnTo>
                  <a:lnTo>
                    <a:pt x="9" y="738"/>
                  </a:lnTo>
                  <a:lnTo>
                    <a:pt x="17" y="752"/>
                  </a:lnTo>
                  <a:lnTo>
                    <a:pt x="27" y="764"/>
                  </a:lnTo>
                  <a:lnTo>
                    <a:pt x="37" y="777"/>
                  </a:lnTo>
                  <a:lnTo>
                    <a:pt x="48" y="789"/>
                  </a:lnTo>
                  <a:lnTo>
                    <a:pt x="61" y="800"/>
                  </a:lnTo>
                  <a:lnTo>
                    <a:pt x="73" y="810"/>
                  </a:lnTo>
                  <a:lnTo>
                    <a:pt x="87" y="819"/>
                  </a:lnTo>
                  <a:lnTo>
                    <a:pt x="101" y="828"/>
                  </a:lnTo>
                  <a:lnTo>
                    <a:pt x="116" y="835"/>
                  </a:lnTo>
                  <a:lnTo>
                    <a:pt x="132" y="841"/>
                  </a:lnTo>
                  <a:lnTo>
                    <a:pt x="147" y="846"/>
                  </a:lnTo>
                  <a:lnTo>
                    <a:pt x="163" y="850"/>
                  </a:lnTo>
                  <a:lnTo>
                    <a:pt x="181" y="854"/>
                  </a:lnTo>
                  <a:lnTo>
                    <a:pt x="198" y="855"/>
                  </a:lnTo>
                  <a:lnTo>
                    <a:pt x="216" y="856"/>
                  </a:lnTo>
                  <a:lnTo>
                    <a:pt x="574" y="856"/>
                  </a:lnTo>
                  <a:lnTo>
                    <a:pt x="880" y="1058"/>
                  </a:lnTo>
                  <a:lnTo>
                    <a:pt x="794" y="854"/>
                  </a:lnTo>
                  <a:lnTo>
                    <a:pt x="794" y="854"/>
                  </a:lnTo>
                  <a:lnTo>
                    <a:pt x="816" y="850"/>
                  </a:lnTo>
                  <a:lnTo>
                    <a:pt x="837" y="844"/>
                  </a:lnTo>
                  <a:lnTo>
                    <a:pt x="857" y="836"/>
                  </a:lnTo>
                  <a:lnTo>
                    <a:pt x="876" y="828"/>
                  </a:lnTo>
                  <a:lnTo>
                    <a:pt x="895" y="816"/>
                  </a:lnTo>
                  <a:lnTo>
                    <a:pt x="911" y="804"/>
                  </a:lnTo>
                  <a:lnTo>
                    <a:pt x="927" y="790"/>
                  </a:lnTo>
                  <a:lnTo>
                    <a:pt x="942" y="775"/>
                  </a:lnTo>
                  <a:lnTo>
                    <a:pt x="956" y="758"/>
                  </a:lnTo>
                  <a:lnTo>
                    <a:pt x="967" y="740"/>
                  </a:lnTo>
                  <a:lnTo>
                    <a:pt x="977" y="722"/>
                  </a:lnTo>
                  <a:lnTo>
                    <a:pt x="986" y="703"/>
                  </a:lnTo>
                  <a:lnTo>
                    <a:pt x="993" y="682"/>
                  </a:lnTo>
                  <a:lnTo>
                    <a:pt x="998" y="661"/>
                  </a:lnTo>
                  <a:lnTo>
                    <a:pt x="1001" y="640"/>
                  </a:lnTo>
                  <a:lnTo>
                    <a:pt x="1002" y="617"/>
                  </a:lnTo>
                  <a:lnTo>
                    <a:pt x="1002" y="241"/>
                  </a:lnTo>
                  <a:lnTo>
                    <a:pt x="1002" y="241"/>
                  </a:lnTo>
                  <a:lnTo>
                    <a:pt x="1001" y="216"/>
                  </a:lnTo>
                  <a:lnTo>
                    <a:pt x="997" y="192"/>
                  </a:lnTo>
                  <a:lnTo>
                    <a:pt x="991" y="169"/>
                  </a:lnTo>
                  <a:lnTo>
                    <a:pt x="983" y="147"/>
                  </a:lnTo>
                  <a:lnTo>
                    <a:pt x="973" y="126"/>
                  </a:lnTo>
                  <a:lnTo>
                    <a:pt x="961" y="106"/>
                  </a:lnTo>
                  <a:lnTo>
                    <a:pt x="947" y="88"/>
                  </a:lnTo>
                  <a:lnTo>
                    <a:pt x="932" y="71"/>
                  </a:lnTo>
                  <a:lnTo>
                    <a:pt x="915" y="55"/>
                  </a:lnTo>
                  <a:lnTo>
                    <a:pt x="896" y="41"/>
                  </a:lnTo>
                  <a:lnTo>
                    <a:pt x="876" y="30"/>
                  </a:lnTo>
                  <a:lnTo>
                    <a:pt x="856" y="19"/>
                  </a:lnTo>
                  <a:lnTo>
                    <a:pt x="834" y="12"/>
                  </a:lnTo>
                  <a:lnTo>
                    <a:pt x="811" y="5"/>
                  </a:lnTo>
                  <a:lnTo>
                    <a:pt x="786" y="2"/>
                  </a:lnTo>
                  <a:lnTo>
                    <a:pt x="763" y="0"/>
                  </a:lnTo>
                  <a:lnTo>
                    <a:pt x="763" y="0"/>
                  </a:lnTo>
                  <a:close/>
                </a:path>
              </a:pathLst>
            </a:custGeom>
            <a:solidFill>
              <a:srgbClr val="BA8D2D"/>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algn="l" defTabSz="1828800" rtl="0"/>
              <a:endParaRPr lang="en-US" sz="1200" kern="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5" name="Freeform 11"/>
            <p:cNvSpPr/>
            <p:nvPr/>
          </p:nvSpPr>
          <p:spPr bwMode="auto">
            <a:xfrm>
              <a:off x="3555073" y="633913"/>
              <a:ext cx="269825" cy="277926"/>
            </a:xfrm>
            <a:custGeom>
              <a:avLst/>
              <a:gdLst>
                <a:gd name="T0" fmla="*/ 303 w 1299"/>
                <a:gd name="T1" fmla="*/ 0 h 1338"/>
                <a:gd name="T2" fmla="*/ 288 w 1299"/>
                <a:gd name="T3" fmla="*/ 0 h 1338"/>
                <a:gd name="T4" fmla="*/ 257 w 1299"/>
                <a:gd name="T5" fmla="*/ 2 h 1338"/>
                <a:gd name="T6" fmla="*/ 227 w 1299"/>
                <a:gd name="T7" fmla="*/ 9 h 1338"/>
                <a:gd name="T8" fmla="*/ 186 w 1299"/>
                <a:gd name="T9" fmla="*/ 24 h 1338"/>
                <a:gd name="T10" fmla="*/ 134 w 1299"/>
                <a:gd name="T11" fmla="*/ 51 h 1338"/>
                <a:gd name="T12" fmla="*/ 89 w 1299"/>
                <a:gd name="T13" fmla="*/ 88 h 1338"/>
                <a:gd name="T14" fmla="*/ 53 w 1299"/>
                <a:gd name="T15" fmla="*/ 133 h 1338"/>
                <a:gd name="T16" fmla="*/ 24 w 1299"/>
                <a:gd name="T17" fmla="*/ 184 h 1338"/>
                <a:gd name="T18" fmla="*/ 10 w 1299"/>
                <a:gd name="T19" fmla="*/ 227 h 1338"/>
                <a:gd name="T20" fmla="*/ 4 w 1299"/>
                <a:gd name="T21" fmla="*/ 257 h 1338"/>
                <a:gd name="T22" fmla="*/ 0 w 1299"/>
                <a:gd name="T23" fmla="*/ 287 h 1338"/>
                <a:gd name="T24" fmla="*/ 0 w 1299"/>
                <a:gd name="T25" fmla="*/ 779 h 1338"/>
                <a:gd name="T26" fmla="*/ 2 w 1299"/>
                <a:gd name="T27" fmla="*/ 807 h 1338"/>
                <a:gd name="T28" fmla="*/ 12 w 1299"/>
                <a:gd name="T29" fmla="*/ 862 h 1338"/>
                <a:gd name="T30" fmla="*/ 31 w 1299"/>
                <a:gd name="T31" fmla="*/ 912 h 1338"/>
                <a:gd name="T32" fmla="*/ 59 w 1299"/>
                <a:gd name="T33" fmla="*/ 958 h 1338"/>
                <a:gd name="T34" fmla="*/ 95 w 1299"/>
                <a:gd name="T35" fmla="*/ 998 h 1338"/>
                <a:gd name="T36" fmla="*/ 136 w 1299"/>
                <a:gd name="T37" fmla="*/ 1032 h 1338"/>
                <a:gd name="T38" fmla="*/ 184 w 1299"/>
                <a:gd name="T39" fmla="*/ 1058 h 1338"/>
                <a:gd name="T40" fmla="*/ 236 w 1299"/>
                <a:gd name="T41" fmla="*/ 1074 h 1338"/>
                <a:gd name="T42" fmla="*/ 155 w 1299"/>
                <a:gd name="T43" fmla="*/ 1338 h 1338"/>
                <a:gd name="T44" fmla="*/ 996 w 1299"/>
                <a:gd name="T45" fmla="*/ 1081 h 1338"/>
                <a:gd name="T46" fmla="*/ 1012 w 1299"/>
                <a:gd name="T47" fmla="*/ 1081 h 1338"/>
                <a:gd name="T48" fmla="*/ 1042 w 1299"/>
                <a:gd name="T49" fmla="*/ 1078 h 1338"/>
                <a:gd name="T50" fmla="*/ 1072 w 1299"/>
                <a:gd name="T51" fmla="*/ 1073 h 1338"/>
                <a:gd name="T52" fmla="*/ 1115 w 1299"/>
                <a:gd name="T53" fmla="*/ 1058 h 1338"/>
                <a:gd name="T54" fmla="*/ 1166 w 1299"/>
                <a:gd name="T55" fmla="*/ 1030 h 1338"/>
                <a:gd name="T56" fmla="*/ 1211 w 1299"/>
                <a:gd name="T57" fmla="*/ 993 h 1338"/>
                <a:gd name="T58" fmla="*/ 1248 w 1299"/>
                <a:gd name="T59" fmla="*/ 948 h 1338"/>
                <a:gd name="T60" fmla="*/ 1275 w 1299"/>
                <a:gd name="T61" fmla="*/ 897 h 1338"/>
                <a:gd name="T62" fmla="*/ 1290 w 1299"/>
                <a:gd name="T63" fmla="*/ 855 h 1338"/>
                <a:gd name="T64" fmla="*/ 1297 w 1299"/>
                <a:gd name="T65" fmla="*/ 825 h 1338"/>
                <a:gd name="T66" fmla="*/ 1299 w 1299"/>
                <a:gd name="T67" fmla="*/ 795 h 1338"/>
                <a:gd name="T68" fmla="*/ 1299 w 1299"/>
                <a:gd name="T69" fmla="*/ 303 h 1338"/>
                <a:gd name="T70" fmla="*/ 1299 w 1299"/>
                <a:gd name="T71" fmla="*/ 287 h 1338"/>
                <a:gd name="T72" fmla="*/ 1297 w 1299"/>
                <a:gd name="T73" fmla="*/ 257 h 1338"/>
                <a:gd name="T74" fmla="*/ 1290 w 1299"/>
                <a:gd name="T75" fmla="*/ 227 h 1338"/>
                <a:gd name="T76" fmla="*/ 1275 w 1299"/>
                <a:gd name="T77" fmla="*/ 184 h 1338"/>
                <a:gd name="T78" fmla="*/ 1248 w 1299"/>
                <a:gd name="T79" fmla="*/ 133 h 1338"/>
                <a:gd name="T80" fmla="*/ 1211 w 1299"/>
                <a:gd name="T81" fmla="*/ 88 h 1338"/>
                <a:gd name="T82" fmla="*/ 1166 w 1299"/>
                <a:gd name="T83" fmla="*/ 51 h 1338"/>
                <a:gd name="T84" fmla="*/ 1115 w 1299"/>
                <a:gd name="T85" fmla="*/ 24 h 1338"/>
                <a:gd name="T86" fmla="*/ 1072 w 1299"/>
                <a:gd name="T87" fmla="*/ 9 h 1338"/>
                <a:gd name="T88" fmla="*/ 1042 w 1299"/>
                <a:gd name="T89" fmla="*/ 2 h 1338"/>
                <a:gd name="T90" fmla="*/ 1012 w 1299"/>
                <a:gd name="T91" fmla="*/ 0 h 1338"/>
                <a:gd name="T92" fmla="*/ 996 w 1299"/>
                <a:gd name="T93" fmla="*/ 0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99" h="1338">
                  <a:moveTo>
                    <a:pt x="996" y="0"/>
                  </a:moveTo>
                  <a:lnTo>
                    <a:pt x="303" y="0"/>
                  </a:lnTo>
                  <a:lnTo>
                    <a:pt x="303" y="0"/>
                  </a:lnTo>
                  <a:lnTo>
                    <a:pt x="288" y="0"/>
                  </a:lnTo>
                  <a:lnTo>
                    <a:pt x="272" y="1"/>
                  </a:lnTo>
                  <a:lnTo>
                    <a:pt x="257" y="2"/>
                  </a:lnTo>
                  <a:lnTo>
                    <a:pt x="242" y="6"/>
                  </a:lnTo>
                  <a:lnTo>
                    <a:pt x="227" y="9"/>
                  </a:lnTo>
                  <a:lnTo>
                    <a:pt x="213" y="14"/>
                  </a:lnTo>
                  <a:lnTo>
                    <a:pt x="186" y="24"/>
                  </a:lnTo>
                  <a:lnTo>
                    <a:pt x="159" y="36"/>
                  </a:lnTo>
                  <a:lnTo>
                    <a:pt x="134" y="51"/>
                  </a:lnTo>
                  <a:lnTo>
                    <a:pt x="111" y="69"/>
                  </a:lnTo>
                  <a:lnTo>
                    <a:pt x="89" y="88"/>
                  </a:lnTo>
                  <a:lnTo>
                    <a:pt x="70" y="110"/>
                  </a:lnTo>
                  <a:lnTo>
                    <a:pt x="53" y="133"/>
                  </a:lnTo>
                  <a:lnTo>
                    <a:pt x="36" y="158"/>
                  </a:lnTo>
                  <a:lnTo>
                    <a:pt x="24" y="184"/>
                  </a:lnTo>
                  <a:lnTo>
                    <a:pt x="14" y="213"/>
                  </a:lnTo>
                  <a:lnTo>
                    <a:pt x="10" y="227"/>
                  </a:lnTo>
                  <a:lnTo>
                    <a:pt x="7" y="242"/>
                  </a:lnTo>
                  <a:lnTo>
                    <a:pt x="4" y="257"/>
                  </a:lnTo>
                  <a:lnTo>
                    <a:pt x="2" y="272"/>
                  </a:lnTo>
                  <a:lnTo>
                    <a:pt x="0" y="287"/>
                  </a:lnTo>
                  <a:lnTo>
                    <a:pt x="0" y="303"/>
                  </a:lnTo>
                  <a:lnTo>
                    <a:pt x="0" y="779"/>
                  </a:lnTo>
                  <a:lnTo>
                    <a:pt x="0" y="779"/>
                  </a:lnTo>
                  <a:lnTo>
                    <a:pt x="2" y="807"/>
                  </a:lnTo>
                  <a:lnTo>
                    <a:pt x="5" y="835"/>
                  </a:lnTo>
                  <a:lnTo>
                    <a:pt x="12" y="862"/>
                  </a:lnTo>
                  <a:lnTo>
                    <a:pt x="20" y="887"/>
                  </a:lnTo>
                  <a:lnTo>
                    <a:pt x="31" y="912"/>
                  </a:lnTo>
                  <a:lnTo>
                    <a:pt x="44" y="936"/>
                  </a:lnTo>
                  <a:lnTo>
                    <a:pt x="59" y="958"/>
                  </a:lnTo>
                  <a:lnTo>
                    <a:pt x="76" y="979"/>
                  </a:lnTo>
                  <a:lnTo>
                    <a:pt x="95" y="998"/>
                  </a:lnTo>
                  <a:lnTo>
                    <a:pt x="115" y="1015"/>
                  </a:lnTo>
                  <a:lnTo>
                    <a:pt x="136" y="1032"/>
                  </a:lnTo>
                  <a:lnTo>
                    <a:pt x="160" y="1045"/>
                  </a:lnTo>
                  <a:lnTo>
                    <a:pt x="184" y="1058"/>
                  </a:lnTo>
                  <a:lnTo>
                    <a:pt x="210" y="1067"/>
                  </a:lnTo>
                  <a:lnTo>
                    <a:pt x="236" y="1074"/>
                  </a:lnTo>
                  <a:lnTo>
                    <a:pt x="263" y="1079"/>
                  </a:lnTo>
                  <a:lnTo>
                    <a:pt x="155" y="1338"/>
                  </a:lnTo>
                  <a:lnTo>
                    <a:pt x="541" y="1081"/>
                  </a:lnTo>
                  <a:lnTo>
                    <a:pt x="996" y="1081"/>
                  </a:lnTo>
                  <a:lnTo>
                    <a:pt x="996" y="1081"/>
                  </a:lnTo>
                  <a:lnTo>
                    <a:pt x="1012" y="1081"/>
                  </a:lnTo>
                  <a:lnTo>
                    <a:pt x="1027" y="1080"/>
                  </a:lnTo>
                  <a:lnTo>
                    <a:pt x="1042" y="1078"/>
                  </a:lnTo>
                  <a:lnTo>
                    <a:pt x="1057" y="1075"/>
                  </a:lnTo>
                  <a:lnTo>
                    <a:pt x="1072" y="1073"/>
                  </a:lnTo>
                  <a:lnTo>
                    <a:pt x="1086" y="1068"/>
                  </a:lnTo>
                  <a:lnTo>
                    <a:pt x="1115" y="1058"/>
                  </a:lnTo>
                  <a:lnTo>
                    <a:pt x="1141" y="1045"/>
                  </a:lnTo>
                  <a:lnTo>
                    <a:pt x="1166" y="1030"/>
                  </a:lnTo>
                  <a:lnTo>
                    <a:pt x="1189" y="1013"/>
                  </a:lnTo>
                  <a:lnTo>
                    <a:pt x="1211" y="993"/>
                  </a:lnTo>
                  <a:lnTo>
                    <a:pt x="1231" y="972"/>
                  </a:lnTo>
                  <a:lnTo>
                    <a:pt x="1248" y="948"/>
                  </a:lnTo>
                  <a:lnTo>
                    <a:pt x="1263" y="923"/>
                  </a:lnTo>
                  <a:lnTo>
                    <a:pt x="1275" y="897"/>
                  </a:lnTo>
                  <a:lnTo>
                    <a:pt x="1285" y="868"/>
                  </a:lnTo>
                  <a:lnTo>
                    <a:pt x="1290" y="855"/>
                  </a:lnTo>
                  <a:lnTo>
                    <a:pt x="1293" y="840"/>
                  </a:lnTo>
                  <a:lnTo>
                    <a:pt x="1297" y="825"/>
                  </a:lnTo>
                  <a:lnTo>
                    <a:pt x="1298" y="810"/>
                  </a:lnTo>
                  <a:lnTo>
                    <a:pt x="1299" y="795"/>
                  </a:lnTo>
                  <a:lnTo>
                    <a:pt x="1299" y="779"/>
                  </a:lnTo>
                  <a:lnTo>
                    <a:pt x="1299" y="303"/>
                  </a:lnTo>
                  <a:lnTo>
                    <a:pt x="1299" y="303"/>
                  </a:lnTo>
                  <a:lnTo>
                    <a:pt x="1299" y="287"/>
                  </a:lnTo>
                  <a:lnTo>
                    <a:pt x="1298" y="272"/>
                  </a:lnTo>
                  <a:lnTo>
                    <a:pt x="1297" y="257"/>
                  </a:lnTo>
                  <a:lnTo>
                    <a:pt x="1293" y="242"/>
                  </a:lnTo>
                  <a:lnTo>
                    <a:pt x="1290" y="227"/>
                  </a:lnTo>
                  <a:lnTo>
                    <a:pt x="1285" y="213"/>
                  </a:lnTo>
                  <a:lnTo>
                    <a:pt x="1275" y="184"/>
                  </a:lnTo>
                  <a:lnTo>
                    <a:pt x="1263" y="158"/>
                  </a:lnTo>
                  <a:lnTo>
                    <a:pt x="1248" y="133"/>
                  </a:lnTo>
                  <a:lnTo>
                    <a:pt x="1231" y="110"/>
                  </a:lnTo>
                  <a:lnTo>
                    <a:pt x="1211" y="88"/>
                  </a:lnTo>
                  <a:lnTo>
                    <a:pt x="1189" y="69"/>
                  </a:lnTo>
                  <a:lnTo>
                    <a:pt x="1166" y="51"/>
                  </a:lnTo>
                  <a:lnTo>
                    <a:pt x="1141" y="36"/>
                  </a:lnTo>
                  <a:lnTo>
                    <a:pt x="1115" y="24"/>
                  </a:lnTo>
                  <a:lnTo>
                    <a:pt x="1086" y="14"/>
                  </a:lnTo>
                  <a:lnTo>
                    <a:pt x="1072" y="9"/>
                  </a:lnTo>
                  <a:lnTo>
                    <a:pt x="1057" y="6"/>
                  </a:lnTo>
                  <a:lnTo>
                    <a:pt x="1042" y="2"/>
                  </a:lnTo>
                  <a:lnTo>
                    <a:pt x="1027" y="1"/>
                  </a:lnTo>
                  <a:lnTo>
                    <a:pt x="1012" y="0"/>
                  </a:lnTo>
                  <a:lnTo>
                    <a:pt x="996" y="0"/>
                  </a:lnTo>
                  <a:lnTo>
                    <a:pt x="996" y="0"/>
                  </a:lnTo>
                  <a:close/>
                </a:path>
              </a:pathLst>
            </a:custGeom>
            <a:solidFill>
              <a:srgbClr val="BA8D2D"/>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algn="l" defTabSz="1828800" rtl="0"/>
              <a:endParaRPr lang="en-US" sz="1200" kern="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
        <p:nvSpPr>
          <p:cNvPr id="17" name="Rectangle 3"/>
          <p:cNvSpPr txBox="1">
            <a:spLocks noChangeArrowheads="1"/>
          </p:cNvSpPr>
          <p:nvPr/>
        </p:nvSpPr>
        <p:spPr>
          <a:xfrm>
            <a:off x="507683" y="1855470"/>
            <a:ext cx="1827848" cy="368141"/>
          </a:xfrm>
          <a:prstGeom prst="rect">
            <a:avLst/>
          </a:prstGeom>
        </p:spPr>
        <p:txBody>
          <a:bodyPr vert="horz" lIns="0" tIns="0" rIns="0" bIns="0" rtlCol="0" anchor="ctr">
            <a:noAutofit/>
          </a:bodyPr>
          <a:lstStyle>
            <a:lvl1pPr marL="227330" indent="-227330" algn="l" defTabSz="914400" rtl="0" eaLnBrk="1" latinLnBrk="0" hangingPunct="1">
              <a:spcBef>
                <a:spcPts val="1200"/>
              </a:spcBef>
              <a:buClr>
                <a:schemeClr val="bg2"/>
              </a:buClr>
              <a:buSzPct val="80000"/>
              <a:buFont typeface="Arial" panose="020B0604020202020204" pitchFamily="34" charset="0"/>
              <a:buChar char="•"/>
              <a:defRPr sz="2400" kern="1200">
                <a:solidFill>
                  <a:schemeClr val="tx1"/>
                </a:solidFill>
                <a:latin typeface="+mn-lt"/>
                <a:ea typeface="+mn-ea"/>
                <a:cs typeface="+mn-cs"/>
              </a:defRPr>
            </a:lvl1pPr>
            <a:lvl2pPr marL="457200" indent="-228600" algn="l" defTabSz="914400" rtl="0" eaLnBrk="1" latinLnBrk="0" hangingPunct="1">
              <a:spcBef>
                <a:spcPts val="600"/>
              </a:spcBef>
              <a:spcAft>
                <a:spcPts val="0"/>
              </a:spcAft>
              <a:buClr>
                <a:schemeClr val="bg2"/>
              </a:buClr>
              <a:buSzPct val="80000"/>
              <a:buFont typeface="BentonSansF Book" pitchFamily="50" charset="0"/>
              <a:buChar char="–"/>
              <a:defRPr sz="2000" kern="1200">
                <a:solidFill>
                  <a:schemeClr val="tx1"/>
                </a:solidFill>
                <a:latin typeface="+mn-lt"/>
                <a:ea typeface="+mn-ea"/>
                <a:cs typeface="+mn-cs"/>
              </a:defRPr>
            </a:lvl2pPr>
            <a:lvl3pPr marL="685800" indent="-215900" algn="l" defTabSz="914400" rtl="0" eaLnBrk="1" latinLnBrk="0" hangingPunct="1">
              <a:spcBef>
                <a:spcPts val="400"/>
              </a:spcBef>
              <a:spcAft>
                <a:spcPts val="4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3pPr>
            <a:lvl4pPr marL="914400" indent="-228600" algn="l" defTabSz="914400" rtl="0" eaLnBrk="1" latinLnBrk="0" hangingPunct="1">
              <a:spcBef>
                <a:spcPts val="0"/>
              </a:spcBef>
              <a:spcAft>
                <a:spcPts val="600"/>
              </a:spcAft>
              <a:buClr>
                <a:schemeClr val="accent1"/>
              </a:buClr>
              <a:buSzPct val="80000"/>
              <a:buFont typeface="BentonSansF Book" pitchFamily="50" charset="0"/>
              <a:buChar char="–"/>
              <a:defRPr sz="1600" kern="1200">
                <a:solidFill>
                  <a:schemeClr val="tx1"/>
                </a:solidFill>
                <a:latin typeface="+mn-lt"/>
                <a:ea typeface="+mn-ea"/>
                <a:cs typeface="+mn-cs"/>
              </a:defRPr>
            </a:lvl4pPr>
            <a:lvl5pPr marL="1143000" indent="-230505" algn="l" defTabSz="914400" rtl="0" eaLnBrk="1" latinLnBrk="0" hangingPunct="1">
              <a:spcBef>
                <a:spcPts val="0"/>
              </a:spcBef>
              <a:spcAft>
                <a:spcPts val="400"/>
              </a:spcAft>
              <a:buClr>
                <a:schemeClr val="bg2"/>
              </a:buClr>
              <a:buSzPct val="80000"/>
              <a:buFont typeface="Arial" panose="020B0604020202020204" pitchFamily="34" charset="0"/>
              <a:buChar char="•"/>
              <a:defRPr sz="1400" kern="1200">
                <a:solidFill>
                  <a:schemeClr val="tx1"/>
                </a:solidFill>
                <a:latin typeface="+mn-lt"/>
                <a:ea typeface="+mn-ea"/>
                <a:cs typeface="+mn-cs"/>
              </a:defRPr>
            </a:lvl5pPr>
            <a:lvl6pPr marL="1143000" indent="-228600" algn="l" defTabSz="914400" rtl="0" eaLnBrk="1" latinLnBrk="0" hangingPunct="1">
              <a:spcBef>
                <a:spcPts val="960"/>
              </a:spcBef>
              <a:buClr>
                <a:schemeClr val="bg2"/>
              </a:buClr>
              <a:buSzPct val="80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44145" indent="0" defTabSz="1828800">
              <a:buClr>
                <a:srgbClr val="1D5B2D"/>
              </a:buClr>
              <a:buSzPct val="100000"/>
              <a:buNone/>
            </a:pPr>
            <a:r>
              <a:rPr lang="en-US" altLang="zh-CN" sz="1800" dirty="0">
                <a:solidFill>
                  <a:schemeClr val="accent4">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Pros</a:t>
            </a:r>
            <a:endParaRPr lang="en-US" sz="1800" b="1" dirty="0">
              <a:solidFill>
                <a:schemeClr val="accent4">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9" name="Rectangle 3"/>
          <p:cNvSpPr txBox="1">
            <a:spLocks noChangeArrowheads="1"/>
          </p:cNvSpPr>
          <p:nvPr/>
        </p:nvSpPr>
        <p:spPr>
          <a:xfrm>
            <a:off x="6650355" y="1855470"/>
            <a:ext cx="1827848" cy="368141"/>
          </a:xfrm>
          <a:prstGeom prst="rect">
            <a:avLst/>
          </a:prstGeom>
        </p:spPr>
        <p:txBody>
          <a:bodyPr vert="horz" lIns="0" tIns="0" rIns="0" bIns="0" rtlCol="0" anchor="ctr">
            <a:noAutofit/>
          </a:bodyPr>
          <a:lstStyle>
            <a:lvl1pPr marL="227330" indent="-227330" algn="l" defTabSz="914400" rtl="0" eaLnBrk="1" latinLnBrk="0" hangingPunct="1">
              <a:spcBef>
                <a:spcPts val="1200"/>
              </a:spcBef>
              <a:buClr>
                <a:schemeClr val="bg2"/>
              </a:buClr>
              <a:buSzPct val="80000"/>
              <a:buFont typeface="Arial" panose="020B0604020202020204" pitchFamily="34" charset="0"/>
              <a:buChar char="•"/>
              <a:defRPr sz="2400" kern="1200">
                <a:solidFill>
                  <a:schemeClr val="tx1"/>
                </a:solidFill>
                <a:latin typeface="+mn-lt"/>
                <a:ea typeface="+mn-ea"/>
                <a:cs typeface="+mn-cs"/>
              </a:defRPr>
            </a:lvl1pPr>
            <a:lvl2pPr marL="457200" indent="-228600" algn="l" defTabSz="914400" rtl="0" eaLnBrk="1" latinLnBrk="0" hangingPunct="1">
              <a:spcBef>
                <a:spcPts val="600"/>
              </a:spcBef>
              <a:spcAft>
                <a:spcPts val="0"/>
              </a:spcAft>
              <a:buClr>
                <a:schemeClr val="bg2"/>
              </a:buClr>
              <a:buSzPct val="80000"/>
              <a:buFont typeface="BentonSansF Book" pitchFamily="50" charset="0"/>
              <a:buChar char="–"/>
              <a:defRPr sz="2000" kern="1200">
                <a:solidFill>
                  <a:schemeClr val="tx1"/>
                </a:solidFill>
                <a:latin typeface="+mn-lt"/>
                <a:ea typeface="+mn-ea"/>
                <a:cs typeface="+mn-cs"/>
              </a:defRPr>
            </a:lvl2pPr>
            <a:lvl3pPr marL="685800" indent="-215900" algn="l" defTabSz="914400" rtl="0" eaLnBrk="1" latinLnBrk="0" hangingPunct="1">
              <a:spcBef>
                <a:spcPts val="400"/>
              </a:spcBef>
              <a:spcAft>
                <a:spcPts val="4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3pPr>
            <a:lvl4pPr marL="914400" indent="-228600" algn="l" defTabSz="914400" rtl="0" eaLnBrk="1" latinLnBrk="0" hangingPunct="1">
              <a:spcBef>
                <a:spcPts val="0"/>
              </a:spcBef>
              <a:spcAft>
                <a:spcPts val="600"/>
              </a:spcAft>
              <a:buClr>
                <a:schemeClr val="accent1"/>
              </a:buClr>
              <a:buSzPct val="80000"/>
              <a:buFont typeface="BentonSansF Book" pitchFamily="50" charset="0"/>
              <a:buChar char="–"/>
              <a:defRPr sz="1600" kern="1200">
                <a:solidFill>
                  <a:schemeClr val="tx1"/>
                </a:solidFill>
                <a:latin typeface="+mn-lt"/>
                <a:ea typeface="+mn-ea"/>
                <a:cs typeface="+mn-cs"/>
              </a:defRPr>
            </a:lvl4pPr>
            <a:lvl5pPr marL="1143000" indent="-230505" algn="l" defTabSz="914400" rtl="0" eaLnBrk="1" latinLnBrk="0" hangingPunct="1">
              <a:spcBef>
                <a:spcPts val="0"/>
              </a:spcBef>
              <a:spcAft>
                <a:spcPts val="400"/>
              </a:spcAft>
              <a:buClr>
                <a:schemeClr val="bg2"/>
              </a:buClr>
              <a:buSzPct val="80000"/>
              <a:buFont typeface="Arial" panose="020B0604020202020204" pitchFamily="34" charset="0"/>
              <a:buChar char="•"/>
              <a:defRPr sz="1400" kern="1200">
                <a:solidFill>
                  <a:schemeClr val="tx1"/>
                </a:solidFill>
                <a:latin typeface="+mn-lt"/>
                <a:ea typeface="+mn-ea"/>
                <a:cs typeface="+mn-cs"/>
              </a:defRPr>
            </a:lvl5pPr>
            <a:lvl6pPr marL="1143000" indent="-228600" algn="l" defTabSz="914400" rtl="0" eaLnBrk="1" latinLnBrk="0" hangingPunct="1">
              <a:spcBef>
                <a:spcPts val="960"/>
              </a:spcBef>
              <a:buClr>
                <a:schemeClr val="bg2"/>
              </a:buClr>
              <a:buSzPct val="80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44145" indent="0" algn="r" defTabSz="1828800">
              <a:buClr>
                <a:srgbClr val="1D5B2D"/>
              </a:buClr>
              <a:buSzPct val="100000"/>
              <a:buNone/>
            </a:pPr>
            <a:r>
              <a:rPr lang="en-US" altLang="zh-CN" sz="1800" dirty="0">
                <a:solidFill>
                  <a:schemeClr val="accent4">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Cons</a:t>
            </a:r>
            <a:endParaRPr lang="en-US" sz="1800" b="1" dirty="0">
              <a:solidFill>
                <a:schemeClr val="accent4">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6" name="Rectangle 22"/>
          <p:cNvSpPr/>
          <p:nvPr/>
        </p:nvSpPr>
        <p:spPr>
          <a:xfrm>
            <a:off x="564466" y="2419584"/>
            <a:ext cx="2223135" cy="1208023"/>
          </a:xfrm>
          <a:prstGeom prst="rect">
            <a:avLst/>
          </a:prstGeom>
        </p:spPr>
        <p:txBody>
          <a:bodyPr wrap="square" anchor="ctr">
            <a:spAutoFit/>
          </a:bodyPr>
          <a:lstStyle/>
          <a:p>
            <a:pPr algn="just" defTabSz="1828800" rtl="0">
              <a:spcBef>
                <a:spcPts val="1200"/>
              </a:spcBef>
              <a:buClr>
                <a:srgbClr val="E24848"/>
              </a:buClr>
              <a:defRPr/>
            </a:pPr>
            <a:r>
              <a:rPr lang="en-US" sz="750" kern="1200" noProof="1">
                <a:solidFill>
                  <a:schemeClr val="accent4">
                    <a:lumMod val="75000"/>
                    <a:lumOff val="25000"/>
                  </a:schemeClr>
                </a:solidFill>
                <a:latin typeface="思源黑体 CN Light" panose="020B0300000000000000" pitchFamily="34" charset="-122"/>
                <a:ea typeface="思源黑体 CN Light" panose="020B0300000000000000" pitchFamily="34" charset="-122"/>
                <a:cs typeface="Open Sans Light" panose="020B0306030504020204" pitchFamily="34" charset="0"/>
                <a:sym typeface="思源宋体 CN Light" panose="02020300000000000000" pitchFamily="18" charset="-122"/>
              </a:rPr>
              <a:t>1. Works for any observation model and any motion model we can design.</a:t>
            </a:r>
          </a:p>
          <a:p>
            <a:pPr algn="just" defTabSz="1828800" rtl="0">
              <a:spcBef>
                <a:spcPts val="1200"/>
              </a:spcBef>
              <a:buClr>
                <a:srgbClr val="E24848"/>
              </a:buClr>
              <a:defRPr/>
            </a:pPr>
            <a:r>
              <a:rPr lang="en-US" sz="750" kern="1200" noProof="1">
                <a:solidFill>
                  <a:schemeClr val="accent4">
                    <a:lumMod val="75000"/>
                    <a:lumOff val="25000"/>
                  </a:schemeClr>
                </a:solidFill>
                <a:latin typeface="思源黑体 CN Light" panose="020B0300000000000000" pitchFamily="34" charset="-122"/>
                <a:ea typeface="思源黑体 CN Light" panose="020B0300000000000000" pitchFamily="34" charset="-122"/>
                <a:cs typeface="Open Sans Light" panose="020B0306030504020204" pitchFamily="34" charset="0"/>
                <a:sym typeface="思源宋体 CN Light" panose="02020300000000000000" pitchFamily="18" charset="-122"/>
              </a:rPr>
              <a:t>2. </a:t>
            </a:r>
            <a:r>
              <a:rPr lang="en-US" altLang="zh-CN" sz="750" kern="1200" noProof="1">
                <a:solidFill>
                  <a:schemeClr val="accent4">
                    <a:lumMod val="75000"/>
                    <a:lumOff val="25000"/>
                  </a:schemeClr>
                </a:solidFill>
                <a:latin typeface="思源黑体 CN Light" panose="020B0300000000000000" pitchFamily="34" charset="-122"/>
                <a:ea typeface="思源黑体 CN Light" panose="020B0300000000000000" pitchFamily="34" charset="-122"/>
                <a:cs typeface="Open Sans Light" panose="020B0306030504020204" pitchFamily="34" charset="0"/>
                <a:sym typeface="思源宋体 CN Light" panose="02020300000000000000" pitchFamily="18" charset="-122"/>
              </a:rPr>
              <a:t>Independent of the size of the system, hence </a:t>
            </a:r>
            <a:r>
              <a:rPr lang="en-US" sz="750" kern="1200" noProof="1">
                <a:solidFill>
                  <a:schemeClr val="accent4">
                    <a:lumMod val="75000"/>
                    <a:lumOff val="25000"/>
                  </a:schemeClr>
                </a:solidFill>
                <a:latin typeface="思源黑体 CN Light" panose="020B0300000000000000" pitchFamily="34" charset="-122"/>
                <a:ea typeface="思源黑体 CN Light" panose="020B0300000000000000" pitchFamily="34" charset="-122"/>
                <a:cs typeface="Open Sans Light" panose="020B0306030504020204" pitchFamily="34" charset="0"/>
                <a:sym typeface="思源宋体 CN Light" panose="02020300000000000000" pitchFamily="18" charset="-122"/>
              </a:rPr>
              <a:t>works for high dimensional systems as they.</a:t>
            </a:r>
          </a:p>
          <a:p>
            <a:pPr algn="just" defTabSz="1828800" rtl="0">
              <a:spcBef>
                <a:spcPts val="1200"/>
              </a:spcBef>
              <a:buClr>
                <a:srgbClr val="E24848"/>
              </a:buClr>
              <a:defRPr/>
            </a:pPr>
            <a:r>
              <a:rPr lang="en-US" sz="750" kern="1200" noProof="1">
                <a:solidFill>
                  <a:schemeClr val="accent4">
                    <a:lumMod val="75000"/>
                    <a:lumOff val="25000"/>
                  </a:schemeClr>
                </a:solidFill>
                <a:latin typeface="思源黑体 CN Light" panose="020B0300000000000000" pitchFamily="34" charset="-122"/>
                <a:ea typeface="思源黑体 CN Light" panose="020B0300000000000000" pitchFamily="34" charset="-122"/>
                <a:cs typeface="Open Sans Light" panose="020B0306030504020204" pitchFamily="34" charset="0"/>
                <a:sym typeface="思源宋体 CN Light" panose="02020300000000000000" pitchFamily="18" charset="-122"/>
              </a:rPr>
              <a:t>3. The algorithm is relatively easy to implement.</a:t>
            </a:r>
          </a:p>
        </p:txBody>
      </p:sp>
      <p:sp>
        <p:nvSpPr>
          <p:cNvPr id="27" name="Rectangle 23"/>
          <p:cNvSpPr/>
          <p:nvPr/>
        </p:nvSpPr>
        <p:spPr>
          <a:xfrm>
            <a:off x="6391992" y="2465198"/>
            <a:ext cx="2254091" cy="823302"/>
          </a:xfrm>
          <a:prstGeom prst="rect">
            <a:avLst/>
          </a:prstGeom>
        </p:spPr>
        <p:txBody>
          <a:bodyPr wrap="square" anchor="ctr">
            <a:spAutoFit/>
          </a:bodyPr>
          <a:lstStyle/>
          <a:p>
            <a:pPr algn="just" defTabSz="1828800" rtl="0">
              <a:spcBef>
                <a:spcPts val="1200"/>
              </a:spcBef>
              <a:buClr>
                <a:srgbClr val="E24848"/>
              </a:buClr>
              <a:defRPr/>
            </a:pPr>
            <a:r>
              <a:rPr lang="en-US" sz="750" kern="1200" noProof="1">
                <a:solidFill>
                  <a:schemeClr val="accent4">
                    <a:lumMod val="75000"/>
                    <a:lumOff val="25000"/>
                  </a:schemeClr>
                </a:solidFill>
                <a:latin typeface="思源黑体 CN Light" panose="020B0300000000000000" pitchFamily="34" charset="-122"/>
                <a:ea typeface="思源黑体 CN Light" panose="020B0300000000000000" pitchFamily="34" charset="-122"/>
                <a:cs typeface="Open Sans Light" panose="020B0306030504020204" pitchFamily="34" charset="0"/>
                <a:sym typeface="思源宋体 CN Light" panose="02020300000000000000" pitchFamily="18" charset="-122"/>
              </a:rPr>
              <a:t>1. A good particle filter requires a lot of particles – expensive computationally</a:t>
            </a:r>
          </a:p>
          <a:p>
            <a:pPr algn="just" defTabSz="1828800" rtl="0">
              <a:spcBef>
                <a:spcPts val="1200"/>
              </a:spcBef>
              <a:buClr>
                <a:srgbClr val="E24848"/>
              </a:buClr>
              <a:defRPr/>
            </a:pPr>
            <a:r>
              <a:rPr lang="en-US" sz="750" kern="1200" noProof="1">
                <a:solidFill>
                  <a:schemeClr val="accent4">
                    <a:lumMod val="75000"/>
                    <a:lumOff val="25000"/>
                  </a:schemeClr>
                </a:solidFill>
                <a:latin typeface="思源黑体 CN Light" panose="020B0300000000000000" pitchFamily="34" charset="-122"/>
                <a:ea typeface="思源黑体 CN Light" panose="020B0300000000000000" pitchFamily="34" charset="-122"/>
                <a:cs typeface="Open Sans Light" panose="020B0306030504020204" pitchFamily="34" charset="0"/>
                <a:sym typeface="思源宋体 CN Light" panose="02020300000000000000" pitchFamily="18" charset="-122"/>
              </a:rPr>
              <a:t>2. For the same input, a particle filter can produce different outputs, which makes them difficult to predict and debug.</a:t>
            </a:r>
          </a:p>
        </p:txBody>
      </p:sp>
      <p:grpSp>
        <p:nvGrpSpPr>
          <p:cNvPr id="46" name="Group 34"/>
          <p:cNvGrpSpPr/>
          <p:nvPr/>
        </p:nvGrpSpPr>
        <p:grpSpPr>
          <a:xfrm>
            <a:off x="3420207" y="2407490"/>
            <a:ext cx="610773" cy="572474"/>
            <a:chOff x="4836122" y="1968640"/>
            <a:chExt cx="400024" cy="374940"/>
          </a:xfrm>
          <a:solidFill>
            <a:schemeClr val="bg1"/>
          </a:solidFill>
        </p:grpSpPr>
        <p:sp>
          <p:nvSpPr>
            <p:cNvPr id="47" name="Freeform 111"/>
            <p:cNvSpPr>
              <a:spLocks noEditPoints="1"/>
            </p:cNvSpPr>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48" name="Freeform 112"/>
            <p:cNvSpPr>
              <a:spLocks noEditPoints="1"/>
            </p:cNvSpPr>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grpSp>
        <p:nvGrpSpPr>
          <p:cNvPr id="49" name="Group 37"/>
          <p:cNvGrpSpPr/>
          <p:nvPr/>
        </p:nvGrpSpPr>
        <p:grpSpPr>
          <a:xfrm>
            <a:off x="5143740" y="2400923"/>
            <a:ext cx="610773" cy="608757"/>
            <a:chOff x="4037394" y="1144829"/>
            <a:chExt cx="400024" cy="398703"/>
          </a:xfrm>
          <a:solidFill>
            <a:schemeClr val="bg1"/>
          </a:solidFill>
        </p:grpSpPr>
        <p:sp>
          <p:nvSpPr>
            <p:cNvPr id="50" name="Freeform 124"/>
            <p:cNvSpPr>
              <a:spLocks noEditPoints="1"/>
            </p:cNvSpPr>
            <p:nvPr/>
          </p:nvSpPr>
          <p:spPr bwMode="auto">
            <a:xfrm>
              <a:off x="4037394" y="1144829"/>
              <a:ext cx="400024" cy="39870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51" name="Freeform 125"/>
            <p:cNvSpPr>
              <a:spLocks noEditPoints="1"/>
            </p:cNvSpPr>
            <p:nvPr/>
          </p:nvSpPr>
          <p:spPr bwMode="auto">
            <a:xfrm>
              <a:off x="4149612" y="1257048"/>
              <a:ext cx="174268" cy="17426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52" name="Freeform 126"/>
            <p:cNvSpPr>
              <a:spLocks noEditPoints="1"/>
            </p:cNvSpPr>
            <p:nvPr/>
          </p:nvSpPr>
          <p:spPr bwMode="auto">
            <a:xfrm>
              <a:off x="4186578" y="1294013"/>
              <a:ext cx="100336" cy="100336"/>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grpSp>
        <p:nvGrpSpPr>
          <p:cNvPr id="2" name="组合 1"/>
          <p:cNvGrpSpPr/>
          <p:nvPr/>
        </p:nvGrpSpPr>
        <p:grpSpPr>
          <a:xfrm>
            <a:off x="235585" y="191135"/>
            <a:ext cx="8568055" cy="461645"/>
            <a:chOff x="371" y="301"/>
            <a:chExt cx="13493" cy="727"/>
          </a:xfrm>
        </p:grpSpPr>
        <p:sp>
          <p:nvSpPr>
            <p:cNvPr id="3"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6"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53" name="直接连接符 52"/>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609" y="301"/>
              <a:ext cx="2634" cy="727"/>
            </a:xfrm>
            <a:prstGeom prst="rect">
              <a:avLst/>
            </a:prstGeom>
            <a:noFill/>
          </p:spPr>
          <p:txBody>
            <a:bodyPr wrap="none" rtlCol="0">
              <a:spAutoFit/>
            </a:bodyPr>
            <a:lstStyle/>
            <a:p>
              <a:r>
                <a:rPr lang="en-US" altLang="zh-CN"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Summary</a:t>
              </a:r>
              <a:endParaRPr lang="zh-CN" altLang="en-US"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55"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822F9ED-6A5E-4514-B193-501468BF63EE}"/>
              </a:ext>
            </a:extLst>
          </p:cNvPr>
          <p:cNvPicPr>
            <a:picLocks noChangeAspect="1"/>
          </p:cNvPicPr>
          <p:nvPr/>
        </p:nvPicPr>
        <p:blipFill rotWithShape="1">
          <a:blip r:embed="rId5">
            <a:extLst>
              <a:ext uri="{28A0092B-C50C-407E-A947-70E740481C1C}">
                <a14:useLocalDpi xmlns:a14="http://schemas.microsoft.com/office/drawing/2010/main" val="0"/>
              </a:ext>
            </a:extLst>
          </a:blip>
          <a:srcRect l="4453" t="7457" r="8516" b="14161"/>
          <a:stretch/>
        </p:blipFill>
        <p:spPr>
          <a:xfrm>
            <a:off x="0" y="0"/>
            <a:ext cx="9144000" cy="5143500"/>
          </a:xfrm>
          <a:prstGeom prst="rect">
            <a:avLst/>
          </a:prstGeom>
        </p:spPr>
      </p:pic>
      <p:sp>
        <p:nvSpPr>
          <p:cNvPr id="13" name="文本框 12"/>
          <p:cNvSpPr txBox="1"/>
          <p:nvPr/>
        </p:nvSpPr>
        <p:spPr>
          <a:xfrm>
            <a:off x="869910" y="1995686"/>
            <a:ext cx="4278154" cy="830997"/>
          </a:xfrm>
          <a:prstGeom prst="rect">
            <a:avLst/>
          </a:prstGeom>
          <a:noFill/>
        </p:spPr>
        <p:txBody>
          <a:bodyPr wrap="square" rtlCol="0">
            <a:spAutoFit/>
          </a:bodyPr>
          <a:lstStyle/>
          <a:p>
            <a:pPr marL="0" marR="0" lvl="0" indent="0" algn="l" defTabSz="913130" rtl="0" eaLnBrk="1" fontAlgn="auto" latinLnBrk="0" hangingPunct="1">
              <a:lnSpc>
                <a:spcPct val="100000"/>
              </a:lnSpc>
              <a:spcBef>
                <a:spcPts val="0"/>
              </a:spcBef>
              <a:spcAft>
                <a:spcPts val="0"/>
              </a:spcAft>
              <a:buClrTx/>
              <a:buSzTx/>
              <a:buFontTx/>
              <a:buNone/>
              <a:tabLst/>
              <a:defRPr/>
            </a:pPr>
            <a:r>
              <a:rPr kumimoji="0" lang="en-US" altLang="zh-CN" sz="4800" b="0" i="1" u="none" strike="noStrike" kern="1200" cap="none" spc="400" normalizeH="0" baseline="0" noProof="0" dirty="0">
                <a:ln>
                  <a:noFill/>
                </a:ln>
                <a:solidFill>
                  <a:srgbClr val="293247"/>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End</a:t>
            </a:r>
          </a:p>
        </p:txBody>
      </p:sp>
      <p:grpSp>
        <p:nvGrpSpPr>
          <p:cNvPr id="4" name="组合 3"/>
          <p:cNvGrpSpPr/>
          <p:nvPr/>
        </p:nvGrpSpPr>
        <p:grpSpPr>
          <a:xfrm>
            <a:off x="1040702" y="3363838"/>
            <a:ext cx="3459290" cy="323215"/>
            <a:chOff x="9318" y="5826"/>
            <a:chExt cx="5100" cy="492"/>
          </a:xfrm>
        </p:grpSpPr>
        <p:grpSp>
          <p:nvGrpSpPr>
            <p:cNvPr id="3" name="组合 2"/>
            <p:cNvGrpSpPr/>
            <p:nvPr/>
          </p:nvGrpSpPr>
          <p:grpSpPr>
            <a:xfrm>
              <a:off x="9318" y="5826"/>
              <a:ext cx="492" cy="492"/>
              <a:chOff x="891974" y="4415843"/>
              <a:chExt cx="450443" cy="450443"/>
            </a:xfrm>
          </p:grpSpPr>
          <p:sp>
            <p:nvSpPr>
              <p:cNvPr id="5" name="椭圆 4"/>
              <p:cNvSpPr/>
              <p:nvPr/>
            </p:nvSpPr>
            <p:spPr>
              <a:xfrm>
                <a:off x="891974" y="4415843"/>
                <a:ext cx="450443" cy="450443"/>
              </a:xfrm>
              <a:prstGeom prst="ellipse">
                <a:avLst/>
              </a:prstGeom>
              <a:noFill/>
              <a:ln>
                <a:solidFill>
                  <a:schemeClr val="accent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7" name="椭圆 39"/>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sp>
          <p:nvSpPr>
            <p:cNvPr id="16" name="文本框 15"/>
            <p:cNvSpPr txBox="1"/>
            <p:nvPr/>
          </p:nvSpPr>
          <p:spPr>
            <a:xfrm>
              <a:off x="9874" y="5905"/>
              <a:ext cx="1873" cy="363"/>
            </a:xfrm>
            <a:prstGeom prst="rect">
              <a:avLst/>
            </a:prstGeom>
            <a:noFill/>
          </p:spPr>
          <p:txBody>
            <a:bodyPr wrap="square" lIns="68519" tIns="34289" rIns="68519" bIns="34289" rtlCol="0">
              <a:spAutoFit/>
              <a:scene3d>
                <a:camera prst="orthographicFront"/>
                <a:lightRig rig="threePt" dir="t"/>
              </a:scene3d>
              <a:sp3d contourW="12700"/>
            </a:bodyPr>
            <a:lstStyle/>
            <a:p>
              <a:pPr marL="0" marR="0" lvl="0" indent="0" algn="l" defTabSz="68453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Yiman</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Li</a:t>
              </a:r>
            </a:p>
          </p:txBody>
        </p:sp>
        <p:grpSp>
          <p:nvGrpSpPr>
            <p:cNvPr id="17" name="组合 16"/>
            <p:cNvGrpSpPr/>
            <p:nvPr/>
          </p:nvGrpSpPr>
          <p:grpSpPr>
            <a:xfrm>
              <a:off x="11841" y="5826"/>
              <a:ext cx="492" cy="492"/>
              <a:chOff x="891974" y="4415843"/>
              <a:chExt cx="450443" cy="450443"/>
            </a:xfrm>
          </p:grpSpPr>
          <p:sp>
            <p:nvSpPr>
              <p:cNvPr id="18" name="椭圆 17"/>
              <p:cNvSpPr/>
              <p:nvPr/>
            </p:nvSpPr>
            <p:spPr>
              <a:xfrm>
                <a:off x="891974" y="4415843"/>
                <a:ext cx="450443" cy="450443"/>
              </a:xfrm>
              <a:prstGeom prst="ellipse">
                <a:avLst/>
              </a:prstGeom>
              <a:noFill/>
              <a:ln>
                <a:solidFill>
                  <a:schemeClr val="accent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9" name="椭圆 44"/>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sp>
          <p:nvSpPr>
            <p:cNvPr id="20" name="文本框 19"/>
            <p:cNvSpPr txBox="1"/>
            <p:nvPr/>
          </p:nvSpPr>
          <p:spPr>
            <a:xfrm>
              <a:off x="12397" y="5905"/>
              <a:ext cx="2021" cy="360"/>
            </a:xfrm>
            <a:prstGeom prst="rect">
              <a:avLst/>
            </a:prstGeom>
            <a:noFill/>
          </p:spPr>
          <p:txBody>
            <a:bodyPr wrap="square" lIns="68519" tIns="34289" rIns="68519" bIns="34289" rtlCol="0">
              <a:spAutoFit/>
              <a:scene3d>
                <a:camera prst="orthographicFront"/>
                <a:lightRig rig="threePt" dir="t"/>
              </a:scene3d>
              <a:sp3d contourW="12700"/>
            </a:bodyPr>
            <a:lstStyle/>
            <a:p>
              <a:pPr marL="0" marR="0" lvl="0" indent="0" algn="l" defTabSz="68453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23.09.2021</a:t>
              </a: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24" name="组合 23"/>
          <p:cNvGrpSpPr/>
          <p:nvPr/>
        </p:nvGrpSpPr>
        <p:grpSpPr>
          <a:xfrm>
            <a:off x="1094015" y="1394023"/>
            <a:ext cx="1991738" cy="1015365"/>
            <a:chOff x="1450" y="3277"/>
            <a:chExt cx="2276" cy="1599"/>
          </a:xfrm>
        </p:grpSpPr>
        <p:sp>
          <p:nvSpPr>
            <p:cNvPr id="22" name="矩形 21"/>
            <p:cNvSpPr/>
            <p:nvPr/>
          </p:nvSpPr>
          <p:spPr>
            <a:xfrm>
              <a:off x="1450" y="3308"/>
              <a:ext cx="1950" cy="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3" name="文本框 22"/>
            <p:cNvSpPr txBox="1"/>
            <p:nvPr/>
          </p:nvSpPr>
          <p:spPr>
            <a:xfrm>
              <a:off x="1496" y="3277"/>
              <a:ext cx="2230" cy="1599"/>
            </a:xfrm>
            <a:prstGeom prst="rect">
              <a:avLst/>
            </a:prstGeom>
            <a:noFill/>
          </p:spPr>
          <p:txBody>
            <a:bodyPr wrap="square" rtlCol="0">
              <a:spAutoFit/>
            </a:bodyPr>
            <a:lstStyle/>
            <a:p>
              <a:pPr marL="0" marR="0" lvl="0" indent="0" algn="l" defTabSz="913130" rtl="0" eaLnBrk="1" fontAlgn="auto" latinLnBrk="0" hangingPunct="1">
                <a:lnSpc>
                  <a:spcPct val="100000"/>
                </a:lnSpc>
                <a:spcBef>
                  <a:spcPts val="0"/>
                </a:spcBef>
                <a:spcAft>
                  <a:spcPts val="0"/>
                </a:spcAft>
                <a:buClrTx/>
                <a:buSzTx/>
                <a:buFontTx/>
                <a:buNone/>
                <a:tabLst/>
                <a:defRPr/>
              </a:pPr>
              <a:r>
                <a:rPr kumimoji="0" lang="en-US" altLang="zh-CN" sz="3000" b="1"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Project</a:t>
              </a:r>
            </a:p>
          </p:txBody>
        </p:sp>
      </p:grpSp>
    </p:spTree>
    <p:custDataLst>
      <p:tags r:id="rId2"/>
    </p:custDataLst>
    <p:extLst>
      <p:ext uri="{BB962C8B-B14F-4D97-AF65-F5344CB8AC3E}">
        <p14:creationId xmlns:p14="http://schemas.microsoft.com/office/powerpoint/2010/main" val="649217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5585" y="191135"/>
            <a:ext cx="8568055" cy="461645"/>
            <a:chOff x="371" y="301"/>
            <a:chExt cx="13493" cy="727"/>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8010" cy="727"/>
            </a:xfrm>
            <a:prstGeom prst="rect">
              <a:avLst/>
            </a:prstGeom>
            <a:noFill/>
          </p:spPr>
          <p:txBody>
            <a:bodyPr wrap="none" rtlCol="0">
              <a:spAutoFit/>
            </a:bodyPr>
            <a:lstStyle/>
            <a:p>
              <a:r>
                <a:rPr lang="en-US" altLang="zh-CN"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Move in Unknown Environment</a:t>
              </a:r>
              <a:endParaRPr lang="zh-CN" altLang="en-US"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grpSp>
        <p:nvGrpSpPr>
          <p:cNvPr id="16" name="组合 15"/>
          <p:cNvGrpSpPr/>
          <p:nvPr/>
        </p:nvGrpSpPr>
        <p:grpSpPr>
          <a:xfrm>
            <a:off x="3796288" y="1579508"/>
            <a:ext cx="577216" cy="601428"/>
            <a:chOff x="5564" y="3240"/>
            <a:chExt cx="1024" cy="1012"/>
          </a:xfrm>
        </p:grpSpPr>
        <p:sp>
          <p:nvSpPr>
            <p:cNvPr id="17" name="Freeform 27"/>
            <p:cNvSpPr/>
            <p:nvPr/>
          </p:nvSpPr>
          <p:spPr bwMode="auto">
            <a:xfrm>
              <a:off x="5564" y="3240"/>
              <a:ext cx="1024" cy="1012"/>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2"/>
            </a:solidFill>
            <a:ln>
              <a:noFill/>
            </a:ln>
          </p:spPr>
          <p:txBody>
            <a:bodyPr vert="horz" wrap="square" lIns="68580" tIns="34290" rIns="68580" bIns="34290" numCol="1" anchor="t" anchorCtr="0" compatLnSpc="1"/>
            <a:lstStyle/>
            <a:p>
              <a:endParaRPr lang="zh-CN" alt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8" name="Freeform 33"/>
            <p:cNvSpPr>
              <a:spLocks noEditPoints="1"/>
            </p:cNvSpPr>
            <p:nvPr/>
          </p:nvSpPr>
          <p:spPr bwMode="auto">
            <a:xfrm>
              <a:off x="5827" y="3518"/>
              <a:ext cx="493" cy="457"/>
            </a:xfrm>
            <a:custGeom>
              <a:avLst/>
              <a:gdLst>
                <a:gd name="T0" fmla="*/ 100 w 129"/>
                <a:gd name="T1" fmla="*/ 66 h 119"/>
                <a:gd name="T2" fmla="*/ 105 w 129"/>
                <a:gd name="T3" fmla="*/ 61 h 119"/>
                <a:gd name="T4" fmla="*/ 110 w 129"/>
                <a:gd name="T5" fmla="*/ 66 h 119"/>
                <a:gd name="T6" fmla="*/ 110 w 129"/>
                <a:gd name="T7" fmla="*/ 115 h 119"/>
                <a:gd name="T8" fmla="*/ 105 w 129"/>
                <a:gd name="T9" fmla="*/ 119 h 119"/>
                <a:gd name="T10" fmla="*/ 105 w 129"/>
                <a:gd name="T11" fmla="*/ 119 h 119"/>
                <a:gd name="T12" fmla="*/ 24 w 129"/>
                <a:gd name="T13" fmla="*/ 119 h 119"/>
                <a:gd name="T14" fmla="*/ 19 w 129"/>
                <a:gd name="T15" fmla="*/ 115 h 119"/>
                <a:gd name="T16" fmla="*/ 19 w 129"/>
                <a:gd name="T17" fmla="*/ 114 h 119"/>
                <a:gd name="T18" fmla="*/ 19 w 129"/>
                <a:gd name="T19" fmla="*/ 66 h 119"/>
                <a:gd name="T20" fmla="*/ 24 w 129"/>
                <a:gd name="T21" fmla="*/ 61 h 119"/>
                <a:gd name="T22" fmla="*/ 29 w 129"/>
                <a:gd name="T23" fmla="*/ 66 h 119"/>
                <a:gd name="T24" fmla="*/ 29 w 129"/>
                <a:gd name="T25" fmla="*/ 110 h 119"/>
                <a:gd name="T26" fmla="*/ 45 w 129"/>
                <a:gd name="T27" fmla="*/ 110 h 119"/>
                <a:gd name="T28" fmla="*/ 45 w 129"/>
                <a:gd name="T29" fmla="*/ 61 h 119"/>
                <a:gd name="T30" fmla="*/ 48 w 129"/>
                <a:gd name="T31" fmla="*/ 58 h 119"/>
                <a:gd name="T32" fmla="*/ 48 w 129"/>
                <a:gd name="T33" fmla="*/ 58 h 119"/>
                <a:gd name="T34" fmla="*/ 81 w 129"/>
                <a:gd name="T35" fmla="*/ 58 h 119"/>
                <a:gd name="T36" fmla="*/ 85 w 129"/>
                <a:gd name="T37" fmla="*/ 61 h 119"/>
                <a:gd name="T38" fmla="*/ 85 w 129"/>
                <a:gd name="T39" fmla="*/ 61 h 119"/>
                <a:gd name="T40" fmla="*/ 85 w 129"/>
                <a:gd name="T41" fmla="*/ 110 h 119"/>
                <a:gd name="T42" fmla="*/ 100 w 129"/>
                <a:gd name="T43" fmla="*/ 110 h 119"/>
                <a:gd name="T44" fmla="*/ 100 w 129"/>
                <a:gd name="T45" fmla="*/ 66 h 119"/>
                <a:gd name="T46" fmla="*/ 51 w 129"/>
                <a:gd name="T47" fmla="*/ 110 h 119"/>
                <a:gd name="T48" fmla="*/ 51 w 129"/>
                <a:gd name="T49" fmla="*/ 110 h 119"/>
                <a:gd name="T50" fmla="*/ 79 w 129"/>
                <a:gd name="T51" fmla="*/ 110 h 119"/>
                <a:gd name="T52" fmla="*/ 79 w 129"/>
                <a:gd name="T53" fmla="*/ 64 h 119"/>
                <a:gd name="T54" fmla="*/ 51 w 129"/>
                <a:gd name="T55" fmla="*/ 64 h 119"/>
                <a:gd name="T56" fmla="*/ 51 w 129"/>
                <a:gd name="T57" fmla="*/ 110 h 119"/>
                <a:gd name="T58" fmla="*/ 9 w 129"/>
                <a:gd name="T59" fmla="*/ 68 h 119"/>
                <a:gd name="T60" fmla="*/ 9 w 129"/>
                <a:gd name="T61" fmla="*/ 68 h 119"/>
                <a:gd name="T62" fmla="*/ 65 w 129"/>
                <a:gd name="T63" fmla="*/ 12 h 119"/>
                <a:gd name="T64" fmla="*/ 120 w 129"/>
                <a:gd name="T65" fmla="*/ 68 h 119"/>
                <a:gd name="T66" fmla="*/ 127 w 129"/>
                <a:gd name="T67" fmla="*/ 68 h 119"/>
                <a:gd name="T68" fmla="*/ 127 w 129"/>
                <a:gd name="T69" fmla="*/ 61 h 119"/>
                <a:gd name="T70" fmla="*/ 68 w 129"/>
                <a:gd name="T71" fmla="*/ 2 h 119"/>
                <a:gd name="T72" fmla="*/ 68 w 129"/>
                <a:gd name="T73" fmla="*/ 2 h 119"/>
                <a:gd name="T74" fmla="*/ 61 w 129"/>
                <a:gd name="T75" fmla="*/ 2 h 119"/>
                <a:gd name="T76" fmla="*/ 2 w 129"/>
                <a:gd name="T77" fmla="*/ 61 h 119"/>
                <a:gd name="T78" fmla="*/ 2 w 129"/>
                <a:gd name="T79" fmla="*/ 68 h 119"/>
                <a:gd name="T80" fmla="*/ 9 w 129"/>
                <a:gd name="T81"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119">
                  <a:moveTo>
                    <a:pt x="100" y="66"/>
                  </a:moveTo>
                  <a:cubicBezTo>
                    <a:pt x="100" y="64"/>
                    <a:pt x="103" y="61"/>
                    <a:pt x="105" y="61"/>
                  </a:cubicBezTo>
                  <a:cubicBezTo>
                    <a:pt x="108" y="61"/>
                    <a:pt x="110" y="64"/>
                    <a:pt x="110" y="66"/>
                  </a:cubicBezTo>
                  <a:cubicBezTo>
                    <a:pt x="110" y="115"/>
                    <a:pt x="110" y="115"/>
                    <a:pt x="110" y="115"/>
                  </a:cubicBezTo>
                  <a:cubicBezTo>
                    <a:pt x="110" y="117"/>
                    <a:pt x="108" y="119"/>
                    <a:pt x="105" y="119"/>
                  </a:cubicBezTo>
                  <a:cubicBezTo>
                    <a:pt x="105" y="119"/>
                    <a:pt x="105" y="119"/>
                    <a:pt x="105" y="119"/>
                  </a:cubicBezTo>
                  <a:cubicBezTo>
                    <a:pt x="24" y="119"/>
                    <a:pt x="24" y="119"/>
                    <a:pt x="24" y="119"/>
                  </a:cubicBezTo>
                  <a:cubicBezTo>
                    <a:pt x="21" y="119"/>
                    <a:pt x="19" y="117"/>
                    <a:pt x="19" y="115"/>
                  </a:cubicBezTo>
                  <a:cubicBezTo>
                    <a:pt x="19" y="114"/>
                    <a:pt x="19" y="114"/>
                    <a:pt x="19" y="114"/>
                  </a:cubicBezTo>
                  <a:cubicBezTo>
                    <a:pt x="19" y="66"/>
                    <a:pt x="19" y="66"/>
                    <a:pt x="19" y="66"/>
                  </a:cubicBezTo>
                  <a:cubicBezTo>
                    <a:pt x="19" y="64"/>
                    <a:pt x="21" y="61"/>
                    <a:pt x="24" y="61"/>
                  </a:cubicBezTo>
                  <a:cubicBezTo>
                    <a:pt x="27" y="61"/>
                    <a:pt x="29" y="64"/>
                    <a:pt x="29" y="66"/>
                  </a:cubicBezTo>
                  <a:cubicBezTo>
                    <a:pt x="29" y="110"/>
                    <a:pt x="29" y="110"/>
                    <a:pt x="29" y="110"/>
                  </a:cubicBezTo>
                  <a:cubicBezTo>
                    <a:pt x="45" y="110"/>
                    <a:pt x="45" y="110"/>
                    <a:pt x="45" y="110"/>
                  </a:cubicBezTo>
                  <a:cubicBezTo>
                    <a:pt x="45" y="61"/>
                    <a:pt x="45" y="61"/>
                    <a:pt x="45" y="61"/>
                  </a:cubicBezTo>
                  <a:cubicBezTo>
                    <a:pt x="45" y="59"/>
                    <a:pt x="46" y="58"/>
                    <a:pt x="48" y="58"/>
                  </a:cubicBezTo>
                  <a:cubicBezTo>
                    <a:pt x="48" y="58"/>
                    <a:pt x="48" y="58"/>
                    <a:pt x="48" y="58"/>
                  </a:cubicBezTo>
                  <a:cubicBezTo>
                    <a:pt x="81" y="58"/>
                    <a:pt x="81" y="58"/>
                    <a:pt x="81" y="58"/>
                  </a:cubicBezTo>
                  <a:cubicBezTo>
                    <a:pt x="83" y="58"/>
                    <a:pt x="85" y="59"/>
                    <a:pt x="85" y="61"/>
                  </a:cubicBezTo>
                  <a:cubicBezTo>
                    <a:pt x="85" y="61"/>
                    <a:pt x="85" y="61"/>
                    <a:pt x="85" y="61"/>
                  </a:cubicBezTo>
                  <a:cubicBezTo>
                    <a:pt x="85" y="110"/>
                    <a:pt x="85" y="110"/>
                    <a:pt x="85" y="110"/>
                  </a:cubicBezTo>
                  <a:cubicBezTo>
                    <a:pt x="100" y="110"/>
                    <a:pt x="100" y="110"/>
                    <a:pt x="100" y="110"/>
                  </a:cubicBezTo>
                  <a:cubicBezTo>
                    <a:pt x="100" y="66"/>
                    <a:pt x="100" y="66"/>
                    <a:pt x="100" y="66"/>
                  </a:cubicBezTo>
                  <a:close/>
                  <a:moveTo>
                    <a:pt x="51" y="110"/>
                  </a:moveTo>
                  <a:cubicBezTo>
                    <a:pt x="51" y="110"/>
                    <a:pt x="51" y="110"/>
                    <a:pt x="51" y="110"/>
                  </a:cubicBezTo>
                  <a:cubicBezTo>
                    <a:pt x="79" y="110"/>
                    <a:pt x="79" y="110"/>
                    <a:pt x="79" y="110"/>
                  </a:cubicBezTo>
                  <a:cubicBezTo>
                    <a:pt x="79" y="64"/>
                    <a:pt x="79" y="64"/>
                    <a:pt x="79" y="64"/>
                  </a:cubicBezTo>
                  <a:cubicBezTo>
                    <a:pt x="51" y="64"/>
                    <a:pt x="51" y="64"/>
                    <a:pt x="51" y="64"/>
                  </a:cubicBezTo>
                  <a:cubicBezTo>
                    <a:pt x="51" y="110"/>
                    <a:pt x="51" y="110"/>
                    <a:pt x="51" y="110"/>
                  </a:cubicBezTo>
                  <a:close/>
                  <a:moveTo>
                    <a:pt x="9" y="68"/>
                  </a:moveTo>
                  <a:cubicBezTo>
                    <a:pt x="9" y="68"/>
                    <a:pt x="9" y="68"/>
                    <a:pt x="9" y="68"/>
                  </a:cubicBezTo>
                  <a:cubicBezTo>
                    <a:pt x="65" y="12"/>
                    <a:pt x="65" y="12"/>
                    <a:pt x="65" y="12"/>
                  </a:cubicBezTo>
                  <a:cubicBezTo>
                    <a:pt x="120" y="68"/>
                    <a:pt x="120" y="68"/>
                    <a:pt x="120" y="68"/>
                  </a:cubicBezTo>
                  <a:cubicBezTo>
                    <a:pt x="122" y="70"/>
                    <a:pt x="125" y="70"/>
                    <a:pt x="127" y="68"/>
                  </a:cubicBezTo>
                  <a:cubicBezTo>
                    <a:pt x="129" y="66"/>
                    <a:pt x="129" y="63"/>
                    <a:pt x="127" y="61"/>
                  </a:cubicBezTo>
                  <a:cubicBezTo>
                    <a:pt x="68" y="2"/>
                    <a:pt x="68" y="2"/>
                    <a:pt x="68" y="2"/>
                  </a:cubicBezTo>
                  <a:cubicBezTo>
                    <a:pt x="68" y="2"/>
                    <a:pt x="68" y="2"/>
                    <a:pt x="68" y="2"/>
                  </a:cubicBezTo>
                  <a:cubicBezTo>
                    <a:pt x="66" y="0"/>
                    <a:pt x="63" y="0"/>
                    <a:pt x="61" y="2"/>
                  </a:cubicBezTo>
                  <a:cubicBezTo>
                    <a:pt x="2" y="61"/>
                    <a:pt x="2" y="61"/>
                    <a:pt x="2" y="61"/>
                  </a:cubicBezTo>
                  <a:cubicBezTo>
                    <a:pt x="0" y="63"/>
                    <a:pt x="0" y="66"/>
                    <a:pt x="2" y="68"/>
                  </a:cubicBezTo>
                  <a:cubicBezTo>
                    <a:pt x="4" y="70"/>
                    <a:pt x="7" y="70"/>
                    <a:pt x="9" y="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grpSp>
        <p:nvGrpSpPr>
          <p:cNvPr id="19" name="组合 18"/>
          <p:cNvGrpSpPr/>
          <p:nvPr/>
        </p:nvGrpSpPr>
        <p:grpSpPr>
          <a:xfrm>
            <a:off x="4572000" y="2341983"/>
            <a:ext cx="577216" cy="599051"/>
            <a:chOff x="12612" y="4841"/>
            <a:chExt cx="1024" cy="1008"/>
          </a:xfrm>
        </p:grpSpPr>
        <p:sp>
          <p:nvSpPr>
            <p:cNvPr id="20" name="Freeform 22"/>
            <p:cNvSpPr/>
            <p:nvPr/>
          </p:nvSpPr>
          <p:spPr bwMode="auto">
            <a:xfrm>
              <a:off x="12612" y="4841"/>
              <a:ext cx="1024" cy="1009"/>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1"/>
            </a:solidFill>
            <a:ln>
              <a:noFill/>
            </a:ln>
          </p:spPr>
          <p:txBody>
            <a:bodyPr vert="horz" wrap="square" lIns="68580" tIns="34290" rIns="68580" bIns="34290" numCol="1" anchor="t" anchorCtr="0" compatLnSpc="1"/>
            <a:lstStyle/>
            <a:p>
              <a:endParaRPr lang="zh-CN" alt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1" name="Freeform 34"/>
            <p:cNvSpPr>
              <a:spLocks noEditPoints="1"/>
            </p:cNvSpPr>
            <p:nvPr/>
          </p:nvSpPr>
          <p:spPr bwMode="auto">
            <a:xfrm>
              <a:off x="12958" y="5110"/>
              <a:ext cx="336" cy="475"/>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grpSp>
        <p:nvGrpSpPr>
          <p:cNvPr id="22" name="组合 21"/>
          <p:cNvGrpSpPr/>
          <p:nvPr/>
        </p:nvGrpSpPr>
        <p:grpSpPr>
          <a:xfrm>
            <a:off x="4572000" y="1579508"/>
            <a:ext cx="577216" cy="601428"/>
            <a:chOff x="12612" y="3240"/>
            <a:chExt cx="1024" cy="1012"/>
          </a:xfrm>
        </p:grpSpPr>
        <p:sp>
          <p:nvSpPr>
            <p:cNvPr id="23" name="Freeform 21"/>
            <p:cNvSpPr/>
            <p:nvPr/>
          </p:nvSpPr>
          <p:spPr bwMode="auto">
            <a:xfrm>
              <a:off x="12612" y="3240"/>
              <a:ext cx="1024" cy="1012"/>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1"/>
            </a:solidFill>
            <a:ln>
              <a:noFill/>
            </a:ln>
          </p:spPr>
          <p:txBody>
            <a:bodyPr vert="horz" wrap="square" lIns="68580" tIns="34290" rIns="68580" bIns="34290" numCol="1" anchor="t" anchorCtr="0" compatLnSpc="1"/>
            <a:lstStyle/>
            <a:p>
              <a:endParaRPr lang="zh-CN" alt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4" name="Freeform 35"/>
            <p:cNvSpPr>
              <a:spLocks noEditPoints="1"/>
            </p:cNvSpPr>
            <p:nvPr/>
          </p:nvSpPr>
          <p:spPr bwMode="auto">
            <a:xfrm>
              <a:off x="12905" y="3471"/>
              <a:ext cx="429" cy="546"/>
            </a:xfrm>
            <a:custGeom>
              <a:avLst/>
              <a:gdLst>
                <a:gd name="T0" fmla="*/ 99 w 111"/>
                <a:gd name="T1" fmla="*/ 127 h 142"/>
                <a:gd name="T2" fmla="*/ 90 w 111"/>
                <a:gd name="T3" fmla="*/ 134 h 142"/>
                <a:gd name="T4" fmla="*/ 62 w 111"/>
                <a:gd name="T5" fmla="*/ 141 h 142"/>
                <a:gd name="T6" fmla="*/ 35 w 111"/>
                <a:gd name="T7" fmla="*/ 129 h 142"/>
                <a:gd name="T8" fmla="*/ 35 w 111"/>
                <a:gd name="T9" fmla="*/ 129 h 142"/>
                <a:gd name="T10" fmla="*/ 35 w 111"/>
                <a:gd name="T11" fmla="*/ 129 h 142"/>
                <a:gd name="T12" fmla="*/ 28 w 111"/>
                <a:gd name="T13" fmla="*/ 120 h 142"/>
                <a:gd name="T14" fmla="*/ 13 w 111"/>
                <a:gd name="T15" fmla="*/ 95 h 142"/>
                <a:gd name="T16" fmla="*/ 13 w 111"/>
                <a:gd name="T17" fmla="*/ 95 h 142"/>
                <a:gd name="T18" fmla="*/ 5 w 111"/>
                <a:gd name="T19" fmla="*/ 80 h 142"/>
                <a:gd name="T20" fmla="*/ 15 w 111"/>
                <a:gd name="T21" fmla="*/ 60 h 142"/>
                <a:gd name="T22" fmla="*/ 28 w 111"/>
                <a:gd name="T23" fmla="*/ 66 h 142"/>
                <a:gd name="T24" fmla="*/ 29 w 111"/>
                <a:gd name="T25" fmla="*/ 67 h 142"/>
                <a:gd name="T26" fmla="*/ 30 w 111"/>
                <a:gd name="T27" fmla="*/ 69 h 142"/>
                <a:gd name="T28" fmla="*/ 30 w 111"/>
                <a:gd name="T29" fmla="*/ 22 h 142"/>
                <a:gd name="T30" fmla="*/ 49 w 111"/>
                <a:gd name="T31" fmla="*/ 11 h 142"/>
                <a:gd name="T32" fmla="*/ 73 w 111"/>
                <a:gd name="T33" fmla="*/ 11 h 142"/>
                <a:gd name="T34" fmla="*/ 92 w 111"/>
                <a:gd name="T35" fmla="*/ 22 h 142"/>
                <a:gd name="T36" fmla="*/ 92 w 111"/>
                <a:gd name="T37" fmla="*/ 22 h 142"/>
                <a:gd name="T38" fmla="*/ 93 w 111"/>
                <a:gd name="T39" fmla="*/ 22 h 142"/>
                <a:gd name="T40" fmla="*/ 111 w 111"/>
                <a:gd name="T41" fmla="*/ 34 h 142"/>
                <a:gd name="T42" fmla="*/ 111 w 111"/>
                <a:gd name="T43" fmla="*/ 97 h 142"/>
                <a:gd name="T44" fmla="*/ 108 w 111"/>
                <a:gd name="T45" fmla="*/ 113 h 142"/>
                <a:gd name="T46" fmla="*/ 99 w 111"/>
                <a:gd name="T47" fmla="*/ 127 h 142"/>
                <a:gd name="T48" fmla="*/ 85 w 111"/>
                <a:gd name="T49" fmla="*/ 126 h 142"/>
                <a:gd name="T50" fmla="*/ 85 w 111"/>
                <a:gd name="T51" fmla="*/ 126 h 142"/>
                <a:gd name="T52" fmla="*/ 92 w 111"/>
                <a:gd name="T53" fmla="*/ 120 h 142"/>
                <a:gd name="T54" fmla="*/ 98 w 111"/>
                <a:gd name="T55" fmla="*/ 109 h 142"/>
                <a:gd name="T56" fmla="*/ 101 w 111"/>
                <a:gd name="T57" fmla="*/ 97 h 142"/>
                <a:gd name="T58" fmla="*/ 101 w 111"/>
                <a:gd name="T59" fmla="*/ 34 h 142"/>
                <a:gd name="T60" fmla="*/ 95 w 111"/>
                <a:gd name="T61" fmla="*/ 34 h 142"/>
                <a:gd name="T62" fmla="*/ 95 w 111"/>
                <a:gd name="T63" fmla="*/ 64 h 142"/>
                <a:gd name="T64" fmla="*/ 82 w 111"/>
                <a:gd name="T65" fmla="*/ 64 h 142"/>
                <a:gd name="T66" fmla="*/ 82 w 111"/>
                <a:gd name="T67" fmla="*/ 22 h 142"/>
                <a:gd name="T68" fmla="*/ 77 w 111"/>
                <a:gd name="T69" fmla="*/ 22 h 142"/>
                <a:gd name="T70" fmla="*/ 77 w 111"/>
                <a:gd name="T71" fmla="*/ 64 h 142"/>
                <a:gd name="T72" fmla="*/ 64 w 111"/>
                <a:gd name="T73" fmla="*/ 64 h 142"/>
                <a:gd name="T74" fmla="*/ 64 w 111"/>
                <a:gd name="T75" fmla="*/ 15 h 142"/>
                <a:gd name="T76" fmla="*/ 58 w 111"/>
                <a:gd name="T77" fmla="*/ 15 h 142"/>
                <a:gd name="T78" fmla="*/ 58 w 111"/>
                <a:gd name="T79" fmla="*/ 64 h 142"/>
                <a:gd name="T80" fmla="*/ 45 w 111"/>
                <a:gd name="T81" fmla="*/ 64 h 142"/>
                <a:gd name="T82" fmla="*/ 45 w 111"/>
                <a:gd name="T83" fmla="*/ 22 h 142"/>
                <a:gd name="T84" fmla="*/ 40 w 111"/>
                <a:gd name="T85" fmla="*/ 22 h 142"/>
                <a:gd name="T86" fmla="*/ 40 w 111"/>
                <a:gd name="T87" fmla="*/ 80 h 142"/>
                <a:gd name="T88" fmla="*/ 27 w 111"/>
                <a:gd name="T89" fmla="*/ 84 h 142"/>
                <a:gd name="T90" fmla="*/ 20 w 111"/>
                <a:gd name="T91" fmla="*/ 72 h 142"/>
                <a:gd name="T92" fmla="*/ 13 w 111"/>
                <a:gd name="T93" fmla="*/ 75 h 142"/>
                <a:gd name="T94" fmla="*/ 22 w 111"/>
                <a:gd name="T95" fmla="*/ 90 h 142"/>
                <a:gd name="T96" fmla="*/ 22 w 111"/>
                <a:gd name="T97" fmla="*/ 90 h 142"/>
                <a:gd name="T98" fmla="*/ 36 w 111"/>
                <a:gd name="T99" fmla="*/ 115 h 142"/>
                <a:gd name="T100" fmla="*/ 42 w 111"/>
                <a:gd name="T101" fmla="*/ 122 h 142"/>
                <a:gd name="T102" fmla="*/ 42 w 111"/>
                <a:gd name="T103" fmla="*/ 122 h 142"/>
                <a:gd name="T104" fmla="*/ 63 w 111"/>
                <a:gd name="T105" fmla="*/ 131 h 142"/>
                <a:gd name="T106" fmla="*/ 85 w 111"/>
                <a:gd name="T107" fmla="*/ 12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42">
                  <a:moveTo>
                    <a:pt x="99" y="127"/>
                  </a:moveTo>
                  <a:cubicBezTo>
                    <a:pt x="97" y="130"/>
                    <a:pt x="94" y="132"/>
                    <a:pt x="90" y="134"/>
                  </a:cubicBezTo>
                  <a:cubicBezTo>
                    <a:pt x="82" y="139"/>
                    <a:pt x="72" y="142"/>
                    <a:pt x="62" y="141"/>
                  </a:cubicBezTo>
                  <a:cubicBezTo>
                    <a:pt x="52" y="140"/>
                    <a:pt x="43" y="136"/>
                    <a:pt x="35" y="129"/>
                  </a:cubicBezTo>
                  <a:cubicBezTo>
                    <a:pt x="35" y="129"/>
                    <a:pt x="35" y="129"/>
                    <a:pt x="35" y="129"/>
                  </a:cubicBezTo>
                  <a:cubicBezTo>
                    <a:pt x="35" y="129"/>
                    <a:pt x="35" y="129"/>
                    <a:pt x="35" y="129"/>
                  </a:cubicBezTo>
                  <a:cubicBezTo>
                    <a:pt x="33" y="127"/>
                    <a:pt x="30" y="124"/>
                    <a:pt x="28" y="120"/>
                  </a:cubicBezTo>
                  <a:cubicBezTo>
                    <a:pt x="13" y="95"/>
                    <a:pt x="13" y="95"/>
                    <a:pt x="13" y="95"/>
                  </a:cubicBezTo>
                  <a:cubicBezTo>
                    <a:pt x="13" y="95"/>
                    <a:pt x="13" y="95"/>
                    <a:pt x="13" y="95"/>
                  </a:cubicBezTo>
                  <a:cubicBezTo>
                    <a:pt x="5" y="80"/>
                    <a:pt x="5" y="80"/>
                    <a:pt x="5" y="80"/>
                  </a:cubicBezTo>
                  <a:cubicBezTo>
                    <a:pt x="0" y="72"/>
                    <a:pt x="5" y="61"/>
                    <a:pt x="15" y="60"/>
                  </a:cubicBezTo>
                  <a:cubicBezTo>
                    <a:pt x="19" y="60"/>
                    <a:pt x="25" y="61"/>
                    <a:pt x="28" y="66"/>
                  </a:cubicBezTo>
                  <a:cubicBezTo>
                    <a:pt x="29" y="67"/>
                    <a:pt x="29" y="67"/>
                    <a:pt x="29" y="67"/>
                  </a:cubicBezTo>
                  <a:cubicBezTo>
                    <a:pt x="30" y="69"/>
                    <a:pt x="30" y="69"/>
                    <a:pt x="30" y="69"/>
                  </a:cubicBezTo>
                  <a:cubicBezTo>
                    <a:pt x="30" y="22"/>
                    <a:pt x="30" y="22"/>
                    <a:pt x="30" y="22"/>
                  </a:cubicBezTo>
                  <a:cubicBezTo>
                    <a:pt x="30" y="12"/>
                    <a:pt x="41" y="6"/>
                    <a:pt x="49" y="11"/>
                  </a:cubicBezTo>
                  <a:cubicBezTo>
                    <a:pt x="52" y="0"/>
                    <a:pt x="70" y="0"/>
                    <a:pt x="73" y="11"/>
                  </a:cubicBezTo>
                  <a:cubicBezTo>
                    <a:pt x="81" y="6"/>
                    <a:pt x="92" y="12"/>
                    <a:pt x="92" y="22"/>
                  </a:cubicBezTo>
                  <a:cubicBezTo>
                    <a:pt x="92" y="22"/>
                    <a:pt x="92" y="22"/>
                    <a:pt x="92" y="22"/>
                  </a:cubicBezTo>
                  <a:cubicBezTo>
                    <a:pt x="93" y="22"/>
                    <a:pt x="93" y="22"/>
                    <a:pt x="93" y="22"/>
                  </a:cubicBezTo>
                  <a:cubicBezTo>
                    <a:pt x="101" y="19"/>
                    <a:pt x="111" y="24"/>
                    <a:pt x="111" y="34"/>
                  </a:cubicBezTo>
                  <a:cubicBezTo>
                    <a:pt x="111" y="97"/>
                    <a:pt x="111" y="97"/>
                    <a:pt x="111" y="97"/>
                  </a:cubicBezTo>
                  <a:cubicBezTo>
                    <a:pt x="111" y="102"/>
                    <a:pt x="110" y="108"/>
                    <a:pt x="108" y="113"/>
                  </a:cubicBezTo>
                  <a:cubicBezTo>
                    <a:pt x="106" y="118"/>
                    <a:pt x="103" y="122"/>
                    <a:pt x="99" y="127"/>
                  </a:cubicBezTo>
                  <a:close/>
                  <a:moveTo>
                    <a:pt x="85" y="126"/>
                  </a:moveTo>
                  <a:cubicBezTo>
                    <a:pt x="85" y="126"/>
                    <a:pt x="85" y="126"/>
                    <a:pt x="85" y="126"/>
                  </a:cubicBezTo>
                  <a:cubicBezTo>
                    <a:pt x="88" y="124"/>
                    <a:pt x="90" y="122"/>
                    <a:pt x="92" y="120"/>
                  </a:cubicBezTo>
                  <a:cubicBezTo>
                    <a:pt x="95" y="117"/>
                    <a:pt x="97" y="113"/>
                    <a:pt x="98" y="109"/>
                  </a:cubicBezTo>
                  <a:cubicBezTo>
                    <a:pt x="100" y="105"/>
                    <a:pt x="101" y="101"/>
                    <a:pt x="101" y="97"/>
                  </a:cubicBezTo>
                  <a:cubicBezTo>
                    <a:pt x="101" y="34"/>
                    <a:pt x="101" y="34"/>
                    <a:pt x="101" y="34"/>
                  </a:cubicBezTo>
                  <a:cubicBezTo>
                    <a:pt x="101" y="30"/>
                    <a:pt x="95" y="30"/>
                    <a:pt x="95" y="34"/>
                  </a:cubicBezTo>
                  <a:cubicBezTo>
                    <a:pt x="95" y="64"/>
                    <a:pt x="95" y="64"/>
                    <a:pt x="95" y="64"/>
                  </a:cubicBezTo>
                  <a:cubicBezTo>
                    <a:pt x="95" y="72"/>
                    <a:pt x="82" y="72"/>
                    <a:pt x="82" y="64"/>
                  </a:cubicBezTo>
                  <a:cubicBezTo>
                    <a:pt x="82" y="22"/>
                    <a:pt x="82" y="22"/>
                    <a:pt x="82" y="22"/>
                  </a:cubicBezTo>
                  <a:cubicBezTo>
                    <a:pt x="82" y="18"/>
                    <a:pt x="77" y="18"/>
                    <a:pt x="77" y="22"/>
                  </a:cubicBezTo>
                  <a:cubicBezTo>
                    <a:pt x="77" y="64"/>
                    <a:pt x="77" y="64"/>
                    <a:pt x="77" y="64"/>
                  </a:cubicBezTo>
                  <a:cubicBezTo>
                    <a:pt x="77" y="72"/>
                    <a:pt x="64" y="72"/>
                    <a:pt x="64" y="64"/>
                  </a:cubicBezTo>
                  <a:cubicBezTo>
                    <a:pt x="64" y="15"/>
                    <a:pt x="64" y="15"/>
                    <a:pt x="64" y="15"/>
                  </a:cubicBezTo>
                  <a:cubicBezTo>
                    <a:pt x="64" y="12"/>
                    <a:pt x="58" y="12"/>
                    <a:pt x="58" y="15"/>
                  </a:cubicBezTo>
                  <a:cubicBezTo>
                    <a:pt x="58" y="64"/>
                    <a:pt x="58" y="64"/>
                    <a:pt x="58" y="64"/>
                  </a:cubicBezTo>
                  <a:cubicBezTo>
                    <a:pt x="58" y="72"/>
                    <a:pt x="45" y="72"/>
                    <a:pt x="45" y="64"/>
                  </a:cubicBezTo>
                  <a:cubicBezTo>
                    <a:pt x="45" y="22"/>
                    <a:pt x="45" y="22"/>
                    <a:pt x="45" y="22"/>
                  </a:cubicBezTo>
                  <a:cubicBezTo>
                    <a:pt x="45" y="18"/>
                    <a:pt x="40" y="18"/>
                    <a:pt x="40" y="22"/>
                  </a:cubicBezTo>
                  <a:cubicBezTo>
                    <a:pt x="40" y="80"/>
                    <a:pt x="40" y="80"/>
                    <a:pt x="40" y="80"/>
                  </a:cubicBezTo>
                  <a:cubicBezTo>
                    <a:pt x="40" y="87"/>
                    <a:pt x="30" y="90"/>
                    <a:pt x="27" y="84"/>
                  </a:cubicBezTo>
                  <a:cubicBezTo>
                    <a:pt x="20" y="72"/>
                    <a:pt x="20" y="72"/>
                    <a:pt x="20" y="72"/>
                  </a:cubicBezTo>
                  <a:cubicBezTo>
                    <a:pt x="17" y="68"/>
                    <a:pt x="11" y="71"/>
                    <a:pt x="13" y="75"/>
                  </a:cubicBezTo>
                  <a:cubicBezTo>
                    <a:pt x="22" y="90"/>
                    <a:pt x="22" y="90"/>
                    <a:pt x="22" y="90"/>
                  </a:cubicBezTo>
                  <a:cubicBezTo>
                    <a:pt x="22" y="90"/>
                    <a:pt x="22" y="90"/>
                    <a:pt x="22" y="90"/>
                  </a:cubicBezTo>
                  <a:cubicBezTo>
                    <a:pt x="36" y="115"/>
                    <a:pt x="36" y="115"/>
                    <a:pt x="36" y="115"/>
                  </a:cubicBezTo>
                  <a:cubicBezTo>
                    <a:pt x="38" y="118"/>
                    <a:pt x="40" y="120"/>
                    <a:pt x="42" y="122"/>
                  </a:cubicBezTo>
                  <a:cubicBezTo>
                    <a:pt x="42" y="122"/>
                    <a:pt x="42" y="122"/>
                    <a:pt x="42" y="122"/>
                  </a:cubicBezTo>
                  <a:cubicBezTo>
                    <a:pt x="48" y="127"/>
                    <a:pt x="55" y="130"/>
                    <a:pt x="63" y="131"/>
                  </a:cubicBezTo>
                  <a:cubicBezTo>
                    <a:pt x="71" y="132"/>
                    <a:pt x="78" y="130"/>
                    <a:pt x="85" y="1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grpSp>
        <p:nvGrpSpPr>
          <p:cNvPr id="25" name="组合 24"/>
          <p:cNvGrpSpPr/>
          <p:nvPr/>
        </p:nvGrpSpPr>
        <p:grpSpPr>
          <a:xfrm>
            <a:off x="4572000" y="3103031"/>
            <a:ext cx="577216" cy="601428"/>
            <a:chOff x="12612" y="6439"/>
            <a:chExt cx="1024" cy="1012"/>
          </a:xfrm>
        </p:grpSpPr>
        <p:sp>
          <p:nvSpPr>
            <p:cNvPr id="26" name="Freeform 23"/>
            <p:cNvSpPr/>
            <p:nvPr/>
          </p:nvSpPr>
          <p:spPr bwMode="auto">
            <a:xfrm>
              <a:off x="12612" y="6439"/>
              <a:ext cx="1024" cy="1012"/>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1"/>
            </a:solidFill>
            <a:ln>
              <a:noFill/>
            </a:ln>
          </p:spPr>
          <p:txBody>
            <a:bodyPr/>
            <a:lstStyle/>
            <a:p>
              <a:endParaRPr lang="zh-CN" alt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7" name="Freeform 36"/>
            <p:cNvSpPr>
              <a:spLocks noEditPoints="1"/>
            </p:cNvSpPr>
            <p:nvPr/>
          </p:nvSpPr>
          <p:spPr bwMode="auto">
            <a:xfrm>
              <a:off x="12942" y="6702"/>
              <a:ext cx="364" cy="491"/>
            </a:xfrm>
            <a:custGeom>
              <a:avLst/>
              <a:gdLst>
                <a:gd name="T0" fmla="*/ 70 w 95"/>
                <a:gd name="T1" fmla="*/ 9 h 128"/>
                <a:gd name="T2" fmla="*/ 79 w 95"/>
                <a:gd name="T3" fmla="*/ 59 h 128"/>
                <a:gd name="T4" fmla="*/ 70 w 95"/>
                <a:gd name="T5" fmla="*/ 81 h 128"/>
                <a:gd name="T6" fmla="*/ 26 w 95"/>
                <a:gd name="T7" fmla="*/ 81 h 128"/>
                <a:gd name="T8" fmla="*/ 17 w 95"/>
                <a:gd name="T9" fmla="*/ 59 h 128"/>
                <a:gd name="T10" fmla="*/ 26 w 95"/>
                <a:gd name="T11" fmla="*/ 9 h 128"/>
                <a:gd name="T12" fmla="*/ 27 w 95"/>
                <a:gd name="T13" fmla="*/ 42 h 128"/>
                <a:gd name="T14" fmla="*/ 69 w 95"/>
                <a:gd name="T15" fmla="*/ 42 h 128"/>
                <a:gd name="T16" fmla="*/ 63 w 95"/>
                <a:gd name="T17" fmla="*/ 16 h 128"/>
                <a:gd name="T18" fmla="*/ 33 w 95"/>
                <a:gd name="T19" fmla="*/ 16 h 128"/>
                <a:gd name="T20" fmla="*/ 27 w 95"/>
                <a:gd name="T21" fmla="*/ 42 h 128"/>
                <a:gd name="T22" fmla="*/ 69 w 95"/>
                <a:gd name="T23" fmla="*/ 48 h 128"/>
                <a:gd name="T24" fmla="*/ 27 w 95"/>
                <a:gd name="T25" fmla="*/ 59 h 128"/>
                <a:gd name="T26" fmla="*/ 33 w 95"/>
                <a:gd name="T27" fmla="*/ 74 h 128"/>
                <a:gd name="T28" fmla="*/ 63 w 95"/>
                <a:gd name="T29" fmla="*/ 74 h 128"/>
                <a:gd name="T30" fmla="*/ 69 w 95"/>
                <a:gd name="T31" fmla="*/ 48 h 128"/>
                <a:gd name="T32" fmla="*/ 18 w 95"/>
                <a:gd name="T33" fmla="*/ 128 h 128"/>
                <a:gd name="T34" fmla="*/ 48 w 95"/>
                <a:gd name="T35" fmla="*/ 128 h 128"/>
                <a:gd name="T36" fmla="*/ 77 w 95"/>
                <a:gd name="T37" fmla="*/ 128 h 128"/>
                <a:gd name="T38" fmla="*/ 77 w 95"/>
                <a:gd name="T39" fmla="*/ 118 h 128"/>
                <a:gd name="T40" fmla="*/ 53 w 95"/>
                <a:gd name="T41" fmla="*/ 106 h 128"/>
                <a:gd name="T42" fmla="*/ 91 w 95"/>
                <a:gd name="T43" fmla="*/ 77 h 128"/>
                <a:gd name="T44" fmla="*/ 95 w 95"/>
                <a:gd name="T45" fmla="*/ 45 h 128"/>
                <a:gd name="T46" fmla="*/ 85 w 95"/>
                <a:gd name="T47" fmla="*/ 45 h 128"/>
                <a:gd name="T48" fmla="*/ 82 w 95"/>
                <a:gd name="T49" fmla="*/ 73 h 128"/>
                <a:gd name="T50" fmla="*/ 48 w 95"/>
                <a:gd name="T51" fmla="*/ 97 h 128"/>
                <a:gd name="T52" fmla="*/ 21 w 95"/>
                <a:gd name="T53" fmla="*/ 86 h 128"/>
                <a:gd name="T54" fmla="*/ 10 w 95"/>
                <a:gd name="T55" fmla="*/ 59 h 128"/>
                <a:gd name="T56" fmla="*/ 5 w 95"/>
                <a:gd name="T57" fmla="*/ 40 h 128"/>
                <a:gd name="T58" fmla="*/ 0 w 95"/>
                <a:gd name="T59" fmla="*/ 59 h 128"/>
                <a:gd name="T60" fmla="*/ 14 w 95"/>
                <a:gd name="T61" fmla="*/ 92 h 128"/>
                <a:gd name="T62" fmla="*/ 43 w 95"/>
                <a:gd name="T63" fmla="*/ 106 h 128"/>
                <a:gd name="T64" fmla="*/ 18 w 95"/>
                <a:gd name="T65" fmla="*/ 118 h 128"/>
                <a:gd name="T66" fmla="*/ 18 w 95"/>
                <a:gd name="T6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28">
                  <a:moveTo>
                    <a:pt x="48" y="0"/>
                  </a:moveTo>
                  <a:cubicBezTo>
                    <a:pt x="56" y="0"/>
                    <a:pt x="64" y="3"/>
                    <a:pt x="70" y="9"/>
                  </a:cubicBezTo>
                  <a:cubicBezTo>
                    <a:pt x="75" y="14"/>
                    <a:pt x="79" y="22"/>
                    <a:pt x="79" y="31"/>
                  </a:cubicBezTo>
                  <a:cubicBezTo>
                    <a:pt x="79" y="59"/>
                    <a:pt x="79" y="59"/>
                    <a:pt x="79" y="59"/>
                  </a:cubicBezTo>
                  <a:cubicBezTo>
                    <a:pt x="79" y="67"/>
                    <a:pt x="75" y="75"/>
                    <a:pt x="70" y="81"/>
                  </a:cubicBezTo>
                  <a:cubicBezTo>
                    <a:pt x="70" y="81"/>
                    <a:pt x="70" y="81"/>
                    <a:pt x="70" y="81"/>
                  </a:cubicBezTo>
                  <a:cubicBezTo>
                    <a:pt x="64" y="86"/>
                    <a:pt x="56" y="90"/>
                    <a:pt x="48" y="90"/>
                  </a:cubicBezTo>
                  <a:cubicBezTo>
                    <a:pt x="39" y="90"/>
                    <a:pt x="31" y="86"/>
                    <a:pt x="26" y="81"/>
                  </a:cubicBezTo>
                  <a:cubicBezTo>
                    <a:pt x="26" y="81"/>
                    <a:pt x="26" y="81"/>
                    <a:pt x="26" y="81"/>
                  </a:cubicBezTo>
                  <a:cubicBezTo>
                    <a:pt x="20" y="75"/>
                    <a:pt x="17" y="67"/>
                    <a:pt x="17" y="59"/>
                  </a:cubicBezTo>
                  <a:cubicBezTo>
                    <a:pt x="17" y="31"/>
                    <a:pt x="17" y="31"/>
                    <a:pt x="17" y="31"/>
                  </a:cubicBezTo>
                  <a:cubicBezTo>
                    <a:pt x="17" y="22"/>
                    <a:pt x="20" y="14"/>
                    <a:pt x="26" y="9"/>
                  </a:cubicBezTo>
                  <a:cubicBezTo>
                    <a:pt x="31" y="3"/>
                    <a:pt x="39" y="0"/>
                    <a:pt x="48" y="0"/>
                  </a:cubicBezTo>
                  <a:close/>
                  <a:moveTo>
                    <a:pt x="27" y="42"/>
                  </a:moveTo>
                  <a:cubicBezTo>
                    <a:pt x="27" y="42"/>
                    <a:pt x="27" y="42"/>
                    <a:pt x="27" y="42"/>
                  </a:cubicBezTo>
                  <a:cubicBezTo>
                    <a:pt x="69" y="42"/>
                    <a:pt x="69" y="42"/>
                    <a:pt x="69" y="42"/>
                  </a:cubicBezTo>
                  <a:cubicBezTo>
                    <a:pt x="69" y="31"/>
                    <a:pt x="69" y="31"/>
                    <a:pt x="69" y="31"/>
                  </a:cubicBezTo>
                  <a:cubicBezTo>
                    <a:pt x="69" y="25"/>
                    <a:pt x="66" y="20"/>
                    <a:pt x="63" y="16"/>
                  </a:cubicBezTo>
                  <a:cubicBezTo>
                    <a:pt x="59" y="12"/>
                    <a:pt x="53" y="10"/>
                    <a:pt x="48" y="10"/>
                  </a:cubicBezTo>
                  <a:cubicBezTo>
                    <a:pt x="42" y="10"/>
                    <a:pt x="37" y="12"/>
                    <a:pt x="33" y="16"/>
                  </a:cubicBezTo>
                  <a:cubicBezTo>
                    <a:pt x="29" y="20"/>
                    <a:pt x="27" y="25"/>
                    <a:pt x="27" y="31"/>
                  </a:cubicBezTo>
                  <a:cubicBezTo>
                    <a:pt x="27" y="42"/>
                    <a:pt x="27" y="42"/>
                    <a:pt x="27" y="42"/>
                  </a:cubicBezTo>
                  <a:close/>
                  <a:moveTo>
                    <a:pt x="69" y="48"/>
                  </a:moveTo>
                  <a:cubicBezTo>
                    <a:pt x="69" y="48"/>
                    <a:pt x="69" y="48"/>
                    <a:pt x="69" y="48"/>
                  </a:cubicBezTo>
                  <a:cubicBezTo>
                    <a:pt x="27" y="48"/>
                    <a:pt x="27" y="48"/>
                    <a:pt x="27" y="48"/>
                  </a:cubicBezTo>
                  <a:cubicBezTo>
                    <a:pt x="27" y="59"/>
                    <a:pt x="27" y="59"/>
                    <a:pt x="27" y="59"/>
                  </a:cubicBezTo>
                  <a:cubicBezTo>
                    <a:pt x="27" y="65"/>
                    <a:pt x="29" y="70"/>
                    <a:pt x="33" y="74"/>
                  </a:cubicBezTo>
                  <a:cubicBezTo>
                    <a:pt x="33" y="74"/>
                    <a:pt x="33" y="74"/>
                    <a:pt x="33" y="74"/>
                  </a:cubicBezTo>
                  <a:cubicBezTo>
                    <a:pt x="37" y="78"/>
                    <a:pt x="42" y="80"/>
                    <a:pt x="48" y="80"/>
                  </a:cubicBezTo>
                  <a:cubicBezTo>
                    <a:pt x="53" y="80"/>
                    <a:pt x="59" y="78"/>
                    <a:pt x="63" y="74"/>
                  </a:cubicBezTo>
                  <a:cubicBezTo>
                    <a:pt x="66" y="70"/>
                    <a:pt x="69" y="65"/>
                    <a:pt x="69" y="59"/>
                  </a:cubicBezTo>
                  <a:cubicBezTo>
                    <a:pt x="69" y="48"/>
                    <a:pt x="69" y="48"/>
                    <a:pt x="69" y="48"/>
                  </a:cubicBezTo>
                  <a:close/>
                  <a:moveTo>
                    <a:pt x="18" y="128"/>
                  </a:moveTo>
                  <a:cubicBezTo>
                    <a:pt x="18" y="128"/>
                    <a:pt x="18" y="128"/>
                    <a:pt x="18" y="128"/>
                  </a:cubicBezTo>
                  <a:cubicBezTo>
                    <a:pt x="47" y="128"/>
                    <a:pt x="47" y="128"/>
                    <a:pt x="47" y="128"/>
                  </a:cubicBezTo>
                  <a:cubicBezTo>
                    <a:pt x="48" y="128"/>
                    <a:pt x="48" y="128"/>
                    <a:pt x="48" y="128"/>
                  </a:cubicBezTo>
                  <a:cubicBezTo>
                    <a:pt x="48" y="128"/>
                    <a:pt x="48" y="128"/>
                    <a:pt x="48" y="128"/>
                  </a:cubicBezTo>
                  <a:cubicBezTo>
                    <a:pt x="77" y="128"/>
                    <a:pt x="77" y="128"/>
                    <a:pt x="77" y="128"/>
                  </a:cubicBezTo>
                  <a:cubicBezTo>
                    <a:pt x="80" y="128"/>
                    <a:pt x="82" y="126"/>
                    <a:pt x="82" y="123"/>
                  </a:cubicBezTo>
                  <a:cubicBezTo>
                    <a:pt x="82" y="120"/>
                    <a:pt x="80" y="118"/>
                    <a:pt x="77" y="118"/>
                  </a:cubicBezTo>
                  <a:cubicBezTo>
                    <a:pt x="53" y="118"/>
                    <a:pt x="53" y="118"/>
                    <a:pt x="53" y="118"/>
                  </a:cubicBezTo>
                  <a:cubicBezTo>
                    <a:pt x="53" y="106"/>
                    <a:pt x="53" y="106"/>
                    <a:pt x="53" y="106"/>
                  </a:cubicBezTo>
                  <a:cubicBezTo>
                    <a:pt x="64" y="105"/>
                    <a:pt x="74" y="100"/>
                    <a:pt x="81" y="92"/>
                  </a:cubicBezTo>
                  <a:cubicBezTo>
                    <a:pt x="86" y="88"/>
                    <a:pt x="89" y="83"/>
                    <a:pt x="91" y="77"/>
                  </a:cubicBezTo>
                  <a:cubicBezTo>
                    <a:pt x="94" y="71"/>
                    <a:pt x="95" y="65"/>
                    <a:pt x="95" y="59"/>
                  </a:cubicBezTo>
                  <a:cubicBezTo>
                    <a:pt x="95" y="45"/>
                    <a:pt x="95" y="45"/>
                    <a:pt x="95" y="45"/>
                  </a:cubicBezTo>
                  <a:cubicBezTo>
                    <a:pt x="95" y="42"/>
                    <a:pt x="93" y="40"/>
                    <a:pt x="90" y="40"/>
                  </a:cubicBezTo>
                  <a:cubicBezTo>
                    <a:pt x="87" y="40"/>
                    <a:pt x="85" y="42"/>
                    <a:pt x="85" y="45"/>
                  </a:cubicBezTo>
                  <a:cubicBezTo>
                    <a:pt x="85" y="59"/>
                    <a:pt x="85" y="59"/>
                    <a:pt x="85" y="59"/>
                  </a:cubicBezTo>
                  <a:cubicBezTo>
                    <a:pt x="85" y="64"/>
                    <a:pt x="84" y="69"/>
                    <a:pt x="82" y="73"/>
                  </a:cubicBezTo>
                  <a:cubicBezTo>
                    <a:pt x="80" y="78"/>
                    <a:pt x="78" y="82"/>
                    <a:pt x="74" y="86"/>
                  </a:cubicBezTo>
                  <a:cubicBezTo>
                    <a:pt x="67" y="92"/>
                    <a:pt x="58" y="97"/>
                    <a:pt x="48" y="97"/>
                  </a:cubicBezTo>
                  <a:cubicBezTo>
                    <a:pt x="43" y="97"/>
                    <a:pt x="38" y="96"/>
                    <a:pt x="33" y="94"/>
                  </a:cubicBezTo>
                  <a:cubicBezTo>
                    <a:pt x="29" y="92"/>
                    <a:pt x="25" y="89"/>
                    <a:pt x="21" y="86"/>
                  </a:cubicBezTo>
                  <a:cubicBezTo>
                    <a:pt x="18" y="82"/>
                    <a:pt x="15" y="78"/>
                    <a:pt x="13" y="73"/>
                  </a:cubicBezTo>
                  <a:cubicBezTo>
                    <a:pt x="11" y="69"/>
                    <a:pt x="10" y="64"/>
                    <a:pt x="10" y="59"/>
                  </a:cubicBezTo>
                  <a:cubicBezTo>
                    <a:pt x="10" y="45"/>
                    <a:pt x="10" y="45"/>
                    <a:pt x="10" y="45"/>
                  </a:cubicBezTo>
                  <a:cubicBezTo>
                    <a:pt x="10" y="42"/>
                    <a:pt x="8" y="40"/>
                    <a:pt x="5" y="40"/>
                  </a:cubicBezTo>
                  <a:cubicBezTo>
                    <a:pt x="2" y="40"/>
                    <a:pt x="0" y="42"/>
                    <a:pt x="0" y="45"/>
                  </a:cubicBezTo>
                  <a:cubicBezTo>
                    <a:pt x="0" y="59"/>
                    <a:pt x="0" y="59"/>
                    <a:pt x="0" y="59"/>
                  </a:cubicBezTo>
                  <a:cubicBezTo>
                    <a:pt x="0" y="65"/>
                    <a:pt x="2" y="71"/>
                    <a:pt x="4" y="77"/>
                  </a:cubicBezTo>
                  <a:cubicBezTo>
                    <a:pt x="6" y="83"/>
                    <a:pt x="10" y="88"/>
                    <a:pt x="14" y="92"/>
                  </a:cubicBezTo>
                  <a:cubicBezTo>
                    <a:pt x="19" y="97"/>
                    <a:pt x="24" y="100"/>
                    <a:pt x="30" y="103"/>
                  </a:cubicBezTo>
                  <a:cubicBezTo>
                    <a:pt x="34" y="104"/>
                    <a:pt x="38" y="106"/>
                    <a:pt x="43" y="106"/>
                  </a:cubicBezTo>
                  <a:cubicBezTo>
                    <a:pt x="43" y="118"/>
                    <a:pt x="43" y="118"/>
                    <a:pt x="43" y="118"/>
                  </a:cubicBezTo>
                  <a:cubicBezTo>
                    <a:pt x="18" y="118"/>
                    <a:pt x="18" y="118"/>
                    <a:pt x="18" y="118"/>
                  </a:cubicBezTo>
                  <a:cubicBezTo>
                    <a:pt x="16" y="118"/>
                    <a:pt x="14" y="120"/>
                    <a:pt x="14" y="123"/>
                  </a:cubicBezTo>
                  <a:cubicBezTo>
                    <a:pt x="14" y="126"/>
                    <a:pt x="16" y="128"/>
                    <a:pt x="18" y="1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grpSp>
        <p:nvGrpSpPr>
          <p:cNvPr id="28" name="组合 27"/>
          <p:cNvGrpSpPr/>
          <p:nvPr/>
        </p:nvGrpSpPr>
        <p:grpSpPr>
          <a:xfrm>
            <a:off x="3795336" y="2341983"/>
            <a:ext cx="577216" cy="599051"/>
            <a:chOff x="5562" y="4841"/>
            <a:chExt cx="1024" cy="1008"/>
          </a:xfrm>
        </p:grpSpPr>
        <p:sp>
          <p:nvSpPr>
            <p:cNvPr id="29" name="Freeform 28"/>
            <p:cNvSpPr/>
            <p:nvPr/>
          </p:nvSpPr>
          <p:spPr bwMode="auto">
            <a:xfrm>
              <a:off x="5562" y="4841"/>
              <a:ext cx="1024" cy="1009"/>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2"/>
            </a:solidFill>
            <a:ln>
              <a:noFill/>
            </a:ln>
          </p:spPr>
          <p:txBody>
            <a:bodyPr vert="horz" wrap="square" lIns="68580" tIns="34290" rIns="68580" bIns="34290" numCol="1" anchor="t" anchorCtr="0" compatLnSpc="1"/>
            <a:lstStyle/>
            <a:p>
              <a:endParaRPr lang="zh-CN" alt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0" name="Freeform 37"/>
            <p:cNvSpPr>
              <a:spLocks noEditPoints="1"/>
            </p:cNvSpPr>
            <p:nvPr/>
          </p:nvSpPr>
          <p:spPr bwMode="auto">
            <a:xfrm>
              <a:off x="5861" y="5100"/>
              <a:ext cx="429" cy="494"/>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grpSp>
        <p:nvGrpSpPr>
          <p:cNvPr id="31" name="组合 30"/>
          <p:cNvGrpSpPr/>
          <p:nvPr/>
        </p:nvGrpSpPr>
        <p:grpSpPr>
          <a:xfrm>
            <a:off x="3795336" y="3103031"/>
            <a:ext cx="577216" cy="601428"/>
            <a:chOff x="5562" y="6439"/>
            <a:chExt cx="1024" cy="1012"/>
          </a:xfrm>
        </p:grpSpPr>
        <p:sp>
          <p:nvSpPr>
            <p:cNvPr id="32" name="Freeform 29"/>
            <p:cNvSpPr/>
            <p:nvPr/>
          </p:nvSpPr>
          <p:spPr bwMode="auto">
            <a:xfrm>
              <a:off x="5562" y="6439"/>
              <a:ext cx="1024" cy="1012"/>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2"/>
            </a:solidFill>
            <a:ln>
              <a:noFill/>
            </a:ln>
          </p:spPr>
          <p:txBody>
            <a:bodyPr/>
            <a:lstStyle/>
            <a:p>
              <a:endParaRPr lang="zh-CN" alt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3" name="Freeform 38"/>
            <p:cNvSpPr>
              <a:spLocks noEditPoints="1"/>
            </p:cNvSpPr>
            <p:nvPr/>
          </p:nvSpPr>
          <p:spPr bwMode="auto">
            <a:xfrm>
              <a:off x="5874" y="6705"/>
              <a:ext cx="404" cy="481"/>
            </a:xfrm>
            <a:custGeom>
              <a:avLst/>
              <a:gdLst>
                <a:gd name="T0" fmla="*/ 93 w 105"/>
                <a:gd name="T1" fmla="*/ 2 h 125"/>
                <a:gd name="T2" fmla="*/ 90 w 105"/>
                <a:gd name="T3" fmla="*/ 9 h 125"/>
                <a:gd name="T4" fmla="*/ 105 w 105"/>
                <a:gd name="T5" fmla="*/ 47 h 125"/>
                <a:gd name="T6" fmla="*/ 88 w 105"/>
                <a:gd name="T7" fmla="*/ 89 h 125"/>
                <a:gd name="T8" fmla="*/ 69 w 105"/>
                <a:gd name="T9" fmla="*/ 101 h 125"/>
                <a:gd name="T10" fmla="*/ 52 w 105"/>
                <a:gd name="T11" fmla="*/ 105 h 125"/>
                <a:gd name="T12" fmla="*/ 52 w 105"/>
                <a:gd name="T13" fmla="*/ 115 h 125"/>
                <a:gd name="T14" fmla="*/ 76 w 105"/>
                <a:gd name="T15" fmla="*/ 120 h 125"/>
                <a:gd name="T16" fmla="*/ 47 w 105"/>
                <a:gd name="T17" fmla="*/ 125 h 125"/>
                <a:gd name="T18" fmla="*/ 47 w 105"/>
                <a:gd name="T19" fmla="*/ 125 h 125"/>
                <a:gd name="T20" fmla="*/ 19 w 105"/>
                <a:gd name="T21" fmla="*/ 120 h 125"/>
                <a:gd name="T22" fmla="*/ 42 w 105"/>
                <a:gd name="T23" fmla="*/ 115 h 125"/>
                <a:gd name="T24" fmla="*/ 42 w 105"/>
                <a:gd name="T25" fmla="*/ 105 h 125"/>
                <a:gd name="T26" fmla="*/ 8 w 105"/>
                <a:gd name="T27" fmla="*/ 91 h 125"/>
                <a:gd name="T28" fmla="*/ 1 w 105"/>
                <a:gd name="T29" fmla="*/ 94 h 125"/>
                <a:gd name="T30" fmla="*/ 12 w 105"/>
                <a:gd name="T31" fmla="*/ 79 h 125"/>
                <a:gd name="T32" fmla="*/ 14 w 105"/>
                <a:gd name="T33" fmla="*/ 14 h 125"/>
                <a:gd name="T34" fmla="*/ 78 w 105"/>
                <a:gd name="T35" fmla="*/ 12 h 125"/>
                <a:gd name="T36" fmla="*/ 84 w 105"/>
                <a:gd name="T37" fmla="*/ 7 h 125"/>
                <a:gd name="T38" fmla="*/ 84 w 105"/>
                <a:gd name="T39" fmla="*/ 7 h 125"/>
                <a:gd name="T40" fmla="*/ 86 w 105"/>
                <a:gd name="T41" fmla="*/ 13 h 125"/>
                <a:gd name="T42" fmla="*/ 82 w 105"/>
                <a:gd name="T43" fmla="*/ 16 h 125"/>
                <a:gd name="T44" fmla="*/ 80 w 105"/>
                <a:gd name="T45" fmla="*/ 81 h 125"/>
                <a:gd name="T46" fmla="*/ 47 w 105"/>
                <a:gd name="T47" fmla="*/ 95 h 125"/>
                <a:gd name="T48" fmla="*/ 13 w 105"/>
                <a:gd name="T49" fmla="*/ 86 h 125"/>
                <a:gd name="T50" fmla="*/ 47 w 105"/>
                <a:gd name="T51" fmla="*/ 100 h 125"/>
                <a:gd name="T52" fmla="*/ 67 w 105"/>
                <a:gd name="T53" fmla="*/ 96 h 125"/>
                <a:gd name="T54" fmla="*/ 84 w 105"/>
                <a:gd name="T55" fmla="*/ 84 h 125"/>
                <a:gd name="T56" fmla="*/ 95 w 105"/>
                <a:gd name="T57" fmla="*/ 67 h 125"/>
                <a:gd name="T58" fmla="*/ 95 w 105"/>
                <a:gd name="T59" fmla="*/ 28 h 125"/>
                <a:gd name="T60" fmla="*/ 74 w 105"/>
                <a:gd name="T61" fmla="*/ 21 h 125"/>
                <a:gd name="T62" fmla="*/ 47 w 105"/>
                <a:gd name="T63" fmla="*/ 10 h 125"/>
                <a:gd name="T64" fmla="*/ 10 w 105"/>
                <a:gd name="T65" fmla="*/ 47 h 125"/>
                <a:gd name="T66" fmla="*/ 47 w 105"/>
                <a:gd name="T67" fmla="*/ 85 h 125"/>
                <a:gd name="T68" fmla="*/ 74 w 105"/>
                <a:gd name="T69" fmla="*/ 74 h 125"/>
                <a:gd name="T70" fmla="*/ 74 w 105"/>
                <a:gd name="T71" fmla="*/ 21 h 125"/>
                <a:gd name="T72" fmla="*/ 80 w 105"/>
                <a:gd name="T73" fmla="*/ 81 h 125"/>
                <a:gd name="T74" fmla="*/ 74 w 105"/>
                <a:gd name="T75"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25">
                  <a:moveTo>
                    <a:pt x="89" y="2"/>
                  </a:moveTo>
                  <a:cubicBezTo>
                    <a:pt x="90" y="0"/>
                    <a:pt x="92" y="0"/>
                    <a:pt x="93" y="2"/>
                  </a:cubicBezTo>
                  <a:cubicBezTo>
                    <a:pt x="94" y="3"/>
                    <a:pt x="94" y="5"/>
                    <a:pt x="93" y="6"/>
                  </a:cubicBezTo>
                  <a:cubicBezTo>
                    <a:pt x="90" y="9"/>
                    <a:pt x="90" y="9"/>
                    <a:pt x="90" y="9"/>
                  </a:cubicBezTo>
                  <a:cubicBezTo>
                    <a:pt x="95" y="14"/>
                    <a:pt x="98" y="19"/>
                    <a:pt x="101" y="25"/>
                  </a:cubicBezTo>
                  <a:cubicBezTo>
                    <a:pt x="104" y="32"/>
                    <a:pt x="105" y="40"/>
                    <a:pt x="105" y="47"/>
                  </a:cubicBezTo>
                  <a:cubicBezTo>
                    <a:pt x="105" y="55"/>
                    <a:pt x="104" y="63"/>
                    <a:pt x="101" y="70"/>
                  </a:cubicBezTo>
                  <a:cubicBezTo>
                    <a:pt x="98" y="77"/>
                    <a:pt x="94" y="83"/>
                    <a:pt x="88" y="89"/>
                  </a:cubicBezTo>
                  <a:cubicBezTo>
                    <a:pt x="88" y="89"/>
                    <a:pt x="88" y="89"/>
                    <a:pt x="88" y="89"/>
                  </a:cubicBezTo>
                  <a:cubicBezTo>
                    <a:pt x="83" y="94"/>
                    <a:pt x="76" y="98"/>
                    <a:pt x="69" y="101"/>
                  </a:cubicBezTo>
                  <a:cubicBezTo>
                    <a:pt x="69" y="101"/>
                    <a:pt x="69" y="101"/>
                    <a:pt x="69" y="101"/>
                  </a:cubicBezTo>
                  <a:cubicBezTo>
                    <a:pt x="64" y="103"/>
                    <a:pt x="58" y="105"/>
                    <a:pt x="52" y="105"/>
                  </a:cubicBezTo>
                  <a:cubicBezTo>
                    <a:pt x="52" y="106"/>
                    <a:pt x="52" y="106"/>
                    <a:pt x="52" y="106"/>
                  </a:cubicBezTo>
                  <a:cubicBezTo>
                    <a:pt x="52" y="115"/>
                    <a:pt x="52" y="115"/>
                    <a:pt x="52" y="115"/>
                  </a:cubicBezTo>
                  <a:cubicBezTo>
                    <a:pt x="71" y="115"/>
                    <a:pt x="71" y="115"/>
                    <a:pt x="71" y="115"/>
                  </a:cubicBezTo>
                  <a:cubicBezTo>
                    <a:pt x="74" y="115"/>
                    <a:pt x="76" y="117"/>
                    <a:pt x="76" y="120"/>
                  </a:cubicBezTo>
                  <a:cubicBezTo>
                    <a:pt x="76" y="123"/>
                    <a:pt x="74" y="125"/>
                    <a:pt x="71" y="125"/>
                  </a:cubicBezTo>
                  <a:cubicBezTo>
                    <a:pt x="47" y="125"/>
                    <a:pt x="47" y="125"/>
                    <a:pt x="47" y="125"/>
                  </a:cubicBezTo>
                  <a:cubicBezTo>
                    <a:pt x="47" y="125"/>
                    <a:pt x="47" y="125"/>
                    <a:pt x="47" y="125"/>
                  </a:cubicBezTo>
                  <a:cubicBezTo>
                    <a:pt x="47" y="125"/>
                    <a:pt x="47" y="125"/>
                    <a:pt x="47" y="125"/>
                  </a:cubicBezTo>
                  <a:cubicBezTo>
                    <a:pt x="23" y="125"/>
                    <a:pt x="23" y="125"/>
                    <a:pt x="23" y="125"/>
                  </a:cubicBezTo>
                  <a:cubicBezTo>
                    <a:pt x="21" y="125"/>
                    <a:pt x="19" y="123"/>
                    <a:pt x="19" y="120"/>
                  </a:cubicBezTo>
                  <a:cubicBezTo>
                    <a:pt x="19" y="117"/>
                    <a:pt x="21" y="115"/>
                    <a:pt x="23" y="115"/>
                  </a:cubicBezTo>
                  <a:cubicBezTo>
                    <a:pt x="42" y="115"/>
                    <a:pt x="42" y="115"/>
                    <a:pt x="42" y="115"/>
                  </a:cubicBezTo>
                  <a:cubicBezTo>
                    <a:pt x="42" y="106"/>
                    <a:pt x="42" y="106"/>
                    <a:pt x="42" y="106"/>
                  </a:cubicBezTo>
                  <a:cubicBezTo>
                    <a:pt x="42" y="106"/>
                    <a:pt x="42" y="106"/>
                    <a:pt x="42" y="105"/>
                  </a:cubicBezTo>
                  <a:cubicBezTo>
                    <a:pt x="36" y="105"/>
                    <a:pt x="30" y="103"/>
                    <a:pt x="25" y="101"/>
                  </a:cubicBezTo>
                  <a:cubicBezTo>
                    <a:pt x="19" y="99"/>
                    <a:pt x="13" y="95"/>
                    <a:pt x="8" y="91"/>
                  </a:cubicBezTo>
                  <a:cubicBezTo>
                    <a:pt x="5" y="94"/>
                    <a:pt x="5" y="94"/>
                    <a:pt x="5" y="94"/>
                  </a:cubicBezTo>
                  <a:cubicBezTo>
                    <a:pt x="4" y="95"/>
                    <a:pt x="2" y="95"/>
                    <a:pt x="1" y="94"/>
                  </a:cubicBezTo>
                  <a:cubicBezTo>
                    <a:pt x="0" y="92"/>
                    <a:pt x="0" y="91"/>
                    <a:pt x="1" y="89"/>
                  </a:cubicBezTo>
                  <a:cubicBezTo>
                    <a:pt x="12" y="79"/>
                    <a:pt x="12" y="79"/>
                    <a:pt x="12" y="79"/>
                  </a:cubicBezTo>
                  <a:cubicBezTo>
                    <a:pt x="5" y="70"/>
                    <a:pt x="0" y="60"/>
                    <a:pt x="0" y="47"/>
                  </a:cubicBezTo>
                  <a:cubicBezTo>
                    <a:pt x="0" y="35"/>
                    <a:pt x="5" y="23"/>
                    <a:pt x="14" y="14"/>
                  </a:cubicBezTo>
                  <a:cubicBezTo>
                    <a:pt x="23" y="6"/>
                    <a:pt x="34" y="0"/>
                    <a:pt x="47" y="0"/>
                  </a:cubicBezTo>
                  <a:cubicBezTo>
                    <a:pt x="59" y="0"/>
                    <a:pt x="70" y="5"/>
                    <a:pt x="78" y="12"/>
                  </a:cubicBezTo>
                  <a:cubicBezTo>
                    <a:pt x="84" y="7"/>
                    <a:pt x="84" y="7"/>
                    <a:pt x="84" y="7"/>
                  </a:cubicBezTo>
                  <a:cubicBezTo>
                    <a:pt x="84" y="7"/>
                    <a:pt x="84" y="7"/>
                    <a:pt x="84" y="7"/>
                  </a:cubicBezTo>
                  <a:cubicBezTo>
                    <a:pt x="84" y="7"/>
                    <a:pt x="84" y="7"/>
                    <a:pt x="84" y="7"/>
                  </a:cubicBezTo>
                  <a:cubicBezTo>
                    <a:pt x="84" y="7"/>
                    <a:pt x="84" y="7"/>
                    <a:pt x="84" y="7"/>
                  </a:cubicBezTo>
                  <a:cubicBezTo>
                    <a:pt x="89" y="2"/>
                    <a:pt x="89" y="2"/>
                    <a:pt x="89" y="2"/>
                  </a:cubicBezTo>
                  <a:close/>
                  <a:moveTo>
                    <a:pt x="86" y="13"/>
                  </a:moveTo>
                  <a:cubicBezTo>
                    <a:pt x="86" y="13"/>
                    <a:pt x="86" y="13"/>
                    <a:pt x="86" y="13"/>
                  </a:cubicBezTo>
                  <a:cubicBezTo>
                    <a:pt x="82" y="16"/>
                    <a:pt x="82" y="16"/>
                    <a:pt x="82" y="16"/>
                  </a:cubicBezTo>
                  <a:cubicBezTo>
                    <a:pt x="90" y="25"/>
                    <a:pt x="94" y="36"/>
                    <a:pt x="94" y="47"/>
                  </a:cubicBezTo>
                  <a:cubicBezTo>
                    <a:pt x="94" y="61"/>
                    <a:pt x="89" y="72"/>
                    <a:pt x="80" y="81"/>
                  </a:cubicBezTo>
                  <a:cubicBezTo>
                    <a:pt x="80" y="81"/>
                    <a:pt x="80" y="81"/>
                    <a:pt x="80" y="81"/>
                  </a:cubicBezTo>
                  <a:cubicBezTo>
                    <a:pt x="72" y="89"/>
                    <a:pt x="60" y="95"/>
                    <a:pt x="47" y="95"/>
                  </a:cubicBezTo>
                  <a:cubicBezTo>
                    <a:pt x="35" y="95"/>
                    <a:pt x="24" y="90"/>
                    <a:pt x="16" y="83"/>
                  </a:cubicBezTo>
                  <a:cubicBezTo>
                    <a:pt x="13" y="86"/>
                    <a:pt x="13" y="86"/>
                    <a:pt x="13" y="86"/>
                  </a:cubicBezTo>
                  <a:cubicBezTo>
                    <a:pt x="17" y="90"/>
                    <a:pt x="22" y="93"/>
                    <a:pt x="27" y="96"/>
                  </a:cubicBezTo>
                  <a:cubicBezTo>
                    <a:pt x="33" y="98"/>
                    <a:pt x="40" y="100"/>
                    <a:pt x="47" y="100"/>
                  </a:cubicBezTo>
                  <a:cubicBezTo>
                    <a:pt x="54" y="100"/>
                    <a:pt x="61" y="98"/>
                    <a:pt x="67" y="96"/>
                  </a:cubicBezTo>
                  <a:cubicBezTo>
                    <a:pt x="67" y="96"/>
                    <a:pt x="67" y="96"/>
                    <a:pt x="67" y="96"/>
                  </a:cubicBezTo>
                  <a:cubicBezTo>
                    <a:pt x="73" y="93"/>
                    <a:pt x="79" y="89"/>
                    <a:pt x="84" y="84"/>
                  </a:cubicBezTo>
                  <a:cubicBezTo>
                    <a:pt x="84" y="84"/>
                    <a:pt x="84" y="84"/>
                    <a:pt x="84" y="84"/>
                  </a:cubicBezTo>
                  <a:cubicBezTo>
                    <a:pt x="84" y="84"/>
                    <a:pt x="84" y="84"/>
                    <a:pt x="84" y="84"/>
                  </a:cubicBezTo>
                  <a:cubicBezTo>
                    <a:pt x="89" y="80"/>
                    <a:pt x="93" y="74"/>
                    <a:pt x="95" y="67"/>
                  </a:cubicBezTo>
                  <a:cubicBezTo>
                    <a:pt x="98" y="61"/>
                    <a:pt x="99" y="55"/>
                    <a:pt x="99" y="47"/>
                  </a:cubicBezTo>
                  <a:cubicBezTo>
                    <a:pt x="99" y="40"/>
                    <a:pt x="98" y="34"/>
                    <a:pt x="95" y="28"/>
                  </a:cubicBezTo>
                  <a:cubicBezTo>
                    <a:pt x="93" y="22"/>
                    <a:pt x="90" y="17"/>
                    <a:pt x="86" y="13"/>
                  </a:cubicBezTo>
                  <a:close/>
                  <a:moveTo>
                    <a:pt x="74" y="21"/>
                  </a:moveTo>
                  <a:cubicBezTo>
                    <a:pt x="74" y="21"/>
                    <a:pt x="74" y="21"/>
                    <a:pt x="74" y="21"/>
                  </a:cubicBezTo>
                  <a:cubicBezTo>
                    <a:pt x="67" y="15"/>
                    <a:pt x="58" y="10"/>
                    <a:pt x="47" y="10"/>
                  </a:cubicBezTo>
                  <a:cubicBezTo>
                    <a:pt x="37" y="10"/>
                    <a:pt x="28" y="15"/>
                    <a:pt x="21" y="21"/>
                  </a:cubicBezTo>
                  <a:cubicBezTo>
                    <a:pt x="14" y="28"/>
                    <a:pt x="10" y="37"/>
                    <a:pt x="10" y="47"/>
                  </a:cubicBezTo>
                  <a:cubicBezTo>
                    <a:pt x="10" y="58"/>
                    <a:pt x="14" y="67"/>
                    <a:pt x="21" y="74"/>
                  </a:cubicBezTo>
                  <a:cubicBezTo>
                    <a:pt x="28" y="81"/>
                    <a:pt x="37" y="85"/>
                    <a:pt x="47" y="85"/>
                  </a:cubicBezTo>
                  <a:cubicBezTo>
                    <a:pt x="57" y="85"/>
                    <a:pt x="67" y="81"/>
                    <a:pt x="73" y="74"/>
                  </a:cubicBezTo>
                  <a:cubicBezTo>
                    <a:pt x="74" y="74"/>
                    <a:pt x="74" y="74"/>
                    <a:pt x="74" y="74"/>
                  </a:cubicBezTo>
                  <a:cubicBezTo>
                    <a:pt x="80" y="67"/>
                    <a:pt x="84" y="58"/>
                    <a:pt x="84" y="47"/>
                  </a:cubicBezTo>
                  <a:cubicBezTo>
                    <a:pt x="84" y="37"/>
                    <a:pt x="80" y="28"/>
                    <a:pt x="74" y="21"/>
                  </a:cubicBezTo>
                  <a:cubicBezTo>
                    <a:pt x="74" y="21"/>
                    <a:pt x="74" y="21"/>
                    <a:pt x="74" y="21"/>
                  </a:cubicBezTo>
                  <a:close/>
                  <a:moveTo>
                    <a:pt x="80" y="81"/>
                  </a:moveTo>
                  <a:cubicBezTo>
                    <a:pt x="80" y="81"/>
                    <a:pt x="80" y="81"/>
                    <a:pt x="80" y="81"/>
                  </a:cubicBezTo>
                  <a:cubicBezTo>
                    <a:pt x="78" y="83"/>
                    <a:pt x="75" y="83"/>
                    <a:pt x="74" y="81"/>
                  </a:cubicBezTo>
                  <a:cubicBezTo>
                    <a:pt x="80" y="81"/>
                    <a:pt x="80" y="81"/>
                    <a:pt x="80"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
        <p:nvSpPr>
          <p:cNvPr id="34" name="Rectangle 44"/>
          <p:cNvSpPr>
            <a:spLocks noChangeArrowheads="1"/>
          </p:cNvSpPr>
          <p:nvPr/>
        </p:nvSpPr>
        <p:spPr bwMode="auto">
          <a:xfrm>
            <a:off x="684297" y="1724819"/>
            <a:ext cx="3025635" cy="31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defTabSz="1216660">
              <a:spcBef>
                <a:spcPct val="20000"/>
              </a:spcBef>
              <a:defRPr/>
            </a:pPr>
            <a:r>
              <a:rPr lang="en-US" altLang="zh-CN"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Voronoi  Diagram</a:t>
            </a:r>
            <a:endParaRPr lang="zh-CN" altLang="en-US"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endParaRPr>
          </a:p>
          <a:p>
            <a:pPr algn="r">
              <a:lnSpc>
                <a:spcPct val="150000"/>
              </a:lnSpc>
            </a:pP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Brushfire Algorithm</a:t>
            </a:r>
            <a:endParaRPr lang="zh-CN" altLang="en-US" sz="60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endParaRPr>
          </a:p>
        </p:txBody>
      </p:sp>
      <p:sp>
        <p:nvSpPr>
          <p:cNvPr id="35" name="Rectangle 45"/>
          <p:cNvSpPr>
            <a:spLocks noChangeArrowheads="1"/>
          </p:cNvSpPr>
          <p:nvPr/>
        </p:nvSpPr>
        <p:spPr bwMode="auto">
          <a:xfrm>
            <a:off x="683568" y="2427734"/>
            <a:ext cx="3026498" cy="48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defTabSz="1216660">
              <a:spcBef>
                <a:spcPct val="20000"/>
              </a:spcBef>
              <a:defRPr/>
            </a:pPr>
            <a:r>
              <a:rPr lang="en-US" altLang="zh-CN"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Virtual Potential Field</a:t>
            </a:r>
            <a:endParaRPr lang="zh-CN" altLang="en-US"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endParaRPr>
          </a:p>
          <a:p>
            <a:pPr algn="r">
              <a:lnSpc>
                <a:spcPct val="150000"/>
              </a:lnSpc>
            </a:pP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Downhill Gradient</a:t>
            </a:r>
          </a:p>
          <a:p>
            <a:pPr algn="r">
              <a:lnSpc>
                <a:spcPct val="150000"/>
              </a:lnSpc>
            </a:pP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Wavefront planner</a:t>
            </a:r>
            <a:endParaRPr lang="zh-CN" altLang="en-US"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endParaRPr>
          </a:p>
        </p:txBody>
      </p:sp>
      <p:sp>
        <p:nvSpPr>
          <p:cNvPr id="36" name="Rectangle 46"/>
          <p:cNvSpPr>
            <a:spLocks noChangeArrowheads="1"/>
          </p:cNvSpPr>
          <p:nvPr/>
        </p:nvSpPr>
        <p:spPr bwMode="auto">
          <a:xfrm>
            <a:off x="755576" y="3164429"/>
            <a:ext cx="2961812" cy="31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defTabSz="1216660">
              <a:spcBef>
                <a:spcPct val="20000"/>
              </a:spcBef>
              <a:defRPr/>
            </a:pPr>
            <a:r>
              <a:rPr lang="en-US" altLang="zh-CN"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Search Algorithm</a:t>
            </a:r>
            <a:endParaRPr lang="zh-CN" altLang="en-US"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endParaRPr>
          </a:p>
          <a:p>
            <a:pPr algn="r">
              <a:lnSpc>
                <a:spcPct val="150000"/>
              </a:lnSpc>
            </a:pP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BFS, DFS, Dijkstra, A*</a:t>
            </a:r>
            <a:endParaRPr lang="zh-CN" altLang="en-US" sz="60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endParaRPr>
          </a:p>
        </p:txBody>
      </p:sp>
      <p:sp>
        <p:nvSpPr>
          <p:cNvPr id="37" name="Rectangle 47"/>
          <p:cNvSpPr>
            <a:spLocks noChangeArrowheads="1"/>
          </p:cNvSpPr>
          <p:nvPr/>
        </p:nvSpPr>
        <p:spPr bwMode="auto">
          <a:xfrm>
            <a:off x="5220462" y="1628046"/>
            <a:ext cx="2159850" cy="48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defTabSz="1216660">
              <a:spcBef>
                <a:spcPct val="20000"/>
              </a:spcBef>
              <a:defRPr/>
            </a:pPr>
            <a:r>
              <a:rPr lang="en-US" altLang="zh-CN"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Cell Decomposition</a:t>
            </a:r>
            <a:endParaRPr lang="zh-CN" altLang="en-US"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endParaRPr>
          </a:p>
          <a:p>
            <a:pPr algn="l">
              <a:lnSpc>
                <a:spcPct val="150000"/>
              </a:lnSpc>
            </a:pP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Trapezoidal decomposition – Adjacency Graph</a:t>
            </a:r>
          </a:p>
          <a:p>
            <a:pPr algn="l">
              <a:lnSpc>
                <a:spcPct val="150000"/>
              </a:lnSpc>
            </a:pP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Boustrophedon decomposition</a:t>
            </a:r>
            <a:endParaRPr lang="zh-CN" altLang="en-US"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endParaRPr>
          </a:p>
        </p:txBody>
      </p:sp>
      <p:sp>
        <p:nvSpPr>
          <p:cNvPr id="38" name="Rectangle 48"/>
          <p:cNvSpPr>
            <a:spLocks noChangeArrowheads="1"/>
          </p:cNvSpPr>
          <p:nvPr/>
        </p:nvSpPr>
        <p:spPr bwMode="auto">
          <a:xfrm>
            <a:off x="5219985" y="2402429"/>
            <a:ext cx="2016311" cy="48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defTabSz="1216660">
              <a:spcBef>
                <a:spcPct val="20000"/>
              </a:spcBef>
              <a:defRPr/>
            </a:pPr>
            <a:r>
              <a:rPr lang="en-US" altLang="zh-CN"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Probabilistic RoadMap</a:t>
            </a:r>
            <a:endParaRPr lang="zh-CN" altLang="en-US"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endParaRPr>
          </a:p>
          <a:p>
            <a:pPr algn="l" defTabSz="914400">
              <a:lnSpc>
                <a:spcPct val="150000"/>
              </a:lnSpc>
            </a:pP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Multiple Query</a:t>
            </a:r>
            <a:r>
              <a:rPr lang="zh-CN" altLang="en-US"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 </a:t>
            </a: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PRM</a:t>
            </a:r>
          </a:p>
          <a:p>
            <a:pPr algn="l" defTabSz="914400">
              <a:lnSpc>
                <a:spcPct val="150000"/>
              </a:lnSpc>
            </a:pP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Single Query PRM</a:t>
            </a:r>
            <a:endParaRPr lang="zh-CN" altLang="en-US" sz="60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endParaRPr>
          </a:p>
        </p:txBody>
      </p:sp>
      <p:sp>
        <p:nvSpPr>
          <p:cNvPr id="39" name="Rectangle 49"/>
          <p:cNvSpPr>
            <a:spLocks noChangeArrowheads="1"/>
          </p:cNvSpPr>
          <p:nvPr/>
        </p:nvSpPr>
        <p:spPr bwMode="auto">
          <a:xfrm>
            <a:off x="5220462" y="3164429"/>
            <a:ext cx="2015748" cy="31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defTabSz="1216660">
              <a:spcBef>
                <a:spcPct val="20000"/>
              </a:spcBef>
              <a:defRPr/>
            </a:pPr>
            <a:r>
              <a:rPr lang="en-US" altLang="zh-CN"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Visibility Graph</a:t>
            </a:r>
            <a:endParaRPr lang="zh-CN" altLang="en-US" sz="1050" b="1"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endParaRPr>
          </a:p>
          <a:p>
            <a:pPr algn="l" defTabSz="914400">
              <a:lnSpc>
                <a:spcPct val="150000"/>
              </a:lnSpc>
            </a:pP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1D curves</a:t>
            </a:r>
            <a:r>
              <a:rPr lang="zh-CN" altLang="en-US"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 </a:t>
            </a: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a:t>
            </a:r>
            <a:r>
              <a:rPr lang="zh-CN" altLang="en-US"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 </a:t>
            </a: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polygonal</a:t>
            </a:r>
            <a:r>
              <a:rPr lang="zh-CN" altLang="en-US"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 </a:t>
            </a:r>
            <a:r>
              <a:rPr lang="en-US" altLang="zh-CN" sz="750" dirty="0">
                <a:solidFill>
                  <a:schemeClr val="bg1">
                    <a:lumMod val="50000"/>
                  </a:schemeClr>
                </a:solidFill>
                <a:latin typeface="思源黑体 CN Light" panose="020B0300000000000000" pitchFamily="34" charset="-122"/>
                <a:ea typeface="思源黑体 CN Light" panose="020B0300000000000000" pitchFamily="34" charset="-122"/>
                <a:cs typeface="字魂59号-创粗黑" panose="00000500000000000000" charset="-122"/>
                <a:sym typeface="思源宋体 CN Light" panose="02020300000000000000" pitchFamily="18" charset="-122"/>
              </a:rPr>
              <a:t>path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组合 129"/>
          <p:cNvGrpSpPr/>
          <p:nvPr/>
        </p:nvGrpSpPr>
        <p:grpSpPr>
          <a:xfrm>
            <a:off x="3557617" y="1687284"/>
            <a:ext cx="2041814" cy="2422117"/>
            <a:chOff x="4669152" y="2204864"/>
            <a:chExt cx="2853697" cy="3161994"/>
          </a:xfrm>
        </p:grpSpPr>
        <p:sp>
          <p:nvSpPr>
            <p:cNvPr id="139" name="矩形: 剪去单角 444"/>
            <p:cNvSpPr/>
            <p:nvPr/>
          </p:nvSpPr>
          <p:spPr>
            <a:xfrm>
              <a:off x="4669152" y="2204864"/>
              <a:ext cx="2853695" cy="3161994"/>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40" name="矩形 139"/>
            <p:cNvSpPr/>
            <p:nvPr/>
          </p:nvSpPr>
          <p:spPr>
            <a:xfrm>
              <a:off x="4669153" y="5243677"/>
              <a:ext cx="2853695" cy="123181"/>
            </a:xfrm>
            <a:prstGeom prst="rect">
              <a:avLst/>
            </a:prstGeom>
            <a:solidFill>
              <a:schemeClr val="accent1"/>
            </a:solidFill>
            <a:ln w="12700">
              <a:noFill/>
              <a:prstDash val="solid"/>
              <a:round/>
            </a:ln>
            <a:effectLst/>
          </p:spPr>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41" name="任意多边形: 形状 445"/>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12700">
              <a:noFill/>
              <a:prstDash val="solid"/>
              <a:round/>
            </a:ln>
            <a:effectLst/>
          </p:spPr>
          <p:txBody>
            <a:bodyPr vert="horz" wrap="square" lIns="121920" tIns="60960" rIns="121920" bIns="60960" anchor="t" anchorCtr="0" compatLnSpc="1">
              <a:normAutofit/>
            </a:bodyPr>
            <a:lstStyle/>
            <a:p>
              <a:pPr lvl="0" algn="r"/>
              <a:r>
                <a:rPr lang="en-US" altLang="zh-CN" sz="1500" b="1"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2</a:t>
              </a:r>
            </a:p>
          </p:txBody>
        </p:sp>
      </p:grpSp>
      <p:grpSp>
        <p:nvGrpSpPr>
          <p:cNvPr id="131" name="组合 130"/>
          <p:cNvGrpSpPr/>
          <p:nvPr/>
        </p:nvGrpSpPr>
        <p:grpSpPr>
          <a:xfrm>
            <a:off x="1187624" y="1687284"/>
            <a:ext cx="2041814" cy="2422117"/>
            <a:chOff x="247577" y="3140968"/>
            <a:chExt cx="2501994" cy="2772295"/>
          </a:xfrm>
        </p:grpSpPr>
        <p:sp>
          <p:nvSpPr>
            <p:cNvPr id="136" name="矩形: 剪去单角 437"/>
            <p:cNvSpPr/>
            <p:nvPr/>
          </p:nvSpPr>
          <p:spPr>
            <a:xfrm>
              <a:off x="247577" y="3140968"/>
              <a:ext cx="2501992" cy="2772295"/>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37" name="矩形 136"/>
            <p:cNvSpPr/>
            <p:nvPr/>
          </p:nvSpPr>
          <p:spPr>
            <a:xfrm>
              <a:off x="247578" y="5805263"/>
              <a:ext cx="2501992" cy="108000"/>
            </a:xfrm>
            <a:prstGeom prst="rect">
              <a:avLst/>
            </a:prstGeom>
            <a:solidFill>
              <a:schemeClr val="accent2"/>
            </a:solidFill>
            <a:ln w="12700">
              <a:noFill/>
              <a:prstDash val="solid"/>
              <a:round/>
            </a:ln>
            <a:effectLst/>
          </p:spPr>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38" name="任意多边形: 形状 438"/>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12700">
              <a:noFill/>
              <a:prstDash val="solid"/>
              <a:round/>
            </a:ln>
            <a:effectLst/>
          </p:spPr>
          <p:txBody>
            <a:bodyPr vert="horz" wrap="square" lIns="121920" tIns="60960" rIns="121920" bIns="60960" anchor="t" anchorCtr="0" compatLnSpc="1">
              <a:normAutofit/>
            </a:bodyPr>
            <a:lstStyle/>
            <a:p>
              <a:pPr lvl="0" algn="r"/>
              <a:r>
                <a:rPr lang="en-US" altLang="ko-KR" sz="1500" b="1"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1</a:t>
              </a:r>
            </a:p>
          </p:txBody>
        </p:sp>
      </p:grpSp>
      <p:grpSp>
        <p:nvGrpSpPr>
          <p:cNvPr id="132" name="组合 131"/>
          <p:cNvGrpSpPr/>
          <p:nvPr/>
        </p:nvGrpSpPr>
        <p:grpSpPr>
          <a:xfrm>
            <a:off x="5927609" y="1687284"/>
            <a:ext cx="2041814" cy="2422117"/>
            <a:chOff x="247577" y="3140968"/>
            <a:chExt cx="2501994" cy="2772295"/>
          </a:xfrm>
        </p:grpSpPr>
        <p:sp>
          <p:nvSpPr>
            <p:cNvPr id="133" name="矩形: 剪去单角 455"/>
            <p:cNvSpPr/>
            <p:nvPr/>
          </p:nvSpPr>
          <p:spPr>
            <a:xfrm>
              <a:off x="247577" y="3140968"/>
              <a:ext cx="2501992" cy="2772295"/>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34" name="矩形 133"/>
            <p:cNvSpPr/>
            <p:nvPr/>
          </p:nvSpPr>
          <p:spPr>
            <a:xfrm>
              <a:off x="247578" y="5805263"/>
              <a:ext cx="2501992" cy="108000"/>
            </a:xfrm>
            <a:prstGeom prst="rect">
              <a:avLst/>
            </a:prstGeom>
            <a:solidFill>
              <a:schemeClr val="accent2"/>
            </a:solidFill>
            <a:ln w="12700">
              <a:noFill/>
              <a:prstDash val="solid"/>
              <a:round/>
            </a:ln>
            <a:effectLst/>
          </p:spPr>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35" name="任意多边形: 形状 456"/>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12700">
              <a:noFill/>
              <a:prstDash val="solid"/>
              <a:round/>
            </a:ln>
            <a:effectLst/>
          </p:spPr>
          <p:txBody>
            <a:bodyPr vert="horz" wrap="square" lIns="121920" tIns="60960" rIns="121920" bIns="60960" anchor="t" anchorCtr="0" compatLnSpc="1">
              <a:normAutofit/>
            </a:bodyPr>
            <a:lstStyle/>
            <a:p>
              <a:pPr lvl="0" algn="r"/>
              <a:r>
                <a:rPr lang="en-US" altLang="ko-KR" sz="1500" b="1"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3</a:t>
              </a:r>
            </a:p>
          </p:txBody>
        </p:sp>
      </p:grpSp>
      <p:grpSp>
        <p:nvGrpSpPr>
          <p:cNvPr id="2" name="组合 1"/>
          <p:cNvGrpSpPr/>
          <p:nvPr/>
        </p:nvGrpSpPr>
        <p:grpSpPr>
          <a:xfrm>
            <a:off x="235585" y="191135"/>
            <a:ext cx="8568055" cy="461645"/>
            <a:chOff x="371" y="301"/>
            <a:chExt cx="13493" cy="727"/>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26" name="直接连接符 25"/>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609" y="301"/>
              <a:ext cx="4080" cy="727"/>
            </a:xfrm>
            <a:prstGeom prst="rect">
              <a:avLst/>
            </a:prstGeom>
            <a:noFill/>
          </p:spPr>
          <p:txBody>
            <a:bodyPr wrap="none" rtlCol="0">
              <a:spAutoFit/>
            </a:bodyPr>
            <a:lstStyle/>
            <a:p>
              <a:r>
                <a:rPr lang="en-US" altLang="zh-CN"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Bachelor Thesis</a:t>
              </a:r>
              <a:endParaRPr lang="zh-CN" altLang="en-US"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8"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pic>
        <p:nvPicPr>
          <p:cNvPr id="6" name="Picture 5">
            <a:extLst>
              <a:ext uri="{FF2B5EF4-FFF2-40B4-BE49-F238E27FC236}">
                <a16:creationId xmlns:a16="http://schemas.microsoft.com/office/drawing/2014/main" id="{D0B76478-714C-4B24-9F7E-B5A8F95A82EA}"/>
              </a:ext>
            </a:extLst>
          </p:cNvPr>
          <p:cNvPicPr>
            <a:picLocks noChangeAspect="1"/>
          </p:cNvPicPr>
          <p:nvPr/>
        </p:nvPicPr>
        <p:blipFill>
          <a:blip r:embed="rId4"/>
          <a:stretch>
            <a:fillRect/>
          </a:stretch>
        </p:blipFill>
        <p:spPr>
          <a:xfrm>
            <a:off x="6085725" y="1982518"/>
            <a:ext cx="1626127" cy="1950323"/>
          </a:xfrm>
          <a:prstGeom prst="rect">
            <a:avLst/>
          </a:prstGeom>
        </p:spPr>
      </p:pic>
      <p:pic>
        <p:nvPicPr>
          <p:cNvPr id="8" name="Picture 7">
            <a:extLst>
              <a:ext uri="{FF2B5EF4-FFF2-40B4-BE49-F238E27FC236}">
                <a16:creationId xmlns:a16="http://schemas.microsoft.com/office/drawing/2014/main" id="{BAB06C2D-F302-4E25-9F1C-AAA678F51E43}"/>
              </a:ext>
            </a:extLst>
          </p:cNvPr>
          <p:cNvPicPr>
            <a:picLocks noChangeAspect="1"/>
          </p:cNvPicPr>
          <p:nvPr/>
        </p:nvPicPr>
        <p:blipFill>
          <a:blip r:embed="rId5"/>
          <a:stretch>
            <a:fillRect/>
          </a:stretch>
        </p:blipFill>
        <p:spPr>
          <a:xfrm>
            <a:off x="1268692" y="1982518"/>
            <a:ext cx="1514313" cy="1950323"/>
          </a:xfrm>
          <a:prstGeom prst="rect">
            <a:avLst/>
          </a:prstGeom>
        </p:spPr>
      </p:pic>
      <p:pic>
        <p:nvPicPr>
          <p:cNvPr id="10" name="Picture 9">
            <a:extLst>
              <a:ext uri="{FF2B5EF4-FFF2-40B4-BE49-F238E27FC236}">
                <a16:creationId xmlns:a16="http://schemas.microsoft.com/office/drawing/2014/main" id="{B203F14E-0B0D-433B-B58D-B636608BD180}"/>
              </a:ext>
            </a:extLst>
          </p:cNvPr>
          <p:cNvPicPr>
            <a:picLocks noChangeAspect="1"/>
          </p:cNvPicPr>
          <p:nvPr/>
        </p:nvPicPr>
        <p:blipFill>
          <a:blip r:embed="rId6"/>
          <a:stretch>
            <a:fillRect/>
          </a:stretch>
        </p:blipFill>
        <p:spPr>
          <a:xfrm>
            <a:off x="3810219" y="1982518"/>
            <a:ext cx="1512169" cy="195032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p:cNvSpPr/>
          <p:nvPr/>
        </p:nvSpPr>
        <p:spPr>
          <a:xfrm>
            <a:off x="452534" y="326549"/>
            <a:ext cx="265923" cy="30791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5" name="箭头: V 形 4"/>
          <p:cNvSpPr/>
          <p:nvPr/>
        </p:nvSpPr>
        <p:spPr>
          <a:xfrm>
            <a:off x="643812" y="321906"/>
            <a:ext cx="265923" cy="30791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7" name="直接连接符 6"/>
          <p:cNvCxnSpPr/>
          <p:nvPr/>
        </p:nvCxnSpPr>
        <p:spPr>
          <a:xfrm>
            <a:off x="1021702" y="629816"/>
            <a:ext cx="7781731"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21702" y="191235"/>
            <a:ext cx="902811" cy="461665"/>
          </a:xfrm>
          <a:prstGeom prst="rect">
            <a:avLst/>
          </a:prstGeom>
          <a:noFill/>
        </p:spPr>
        <p:txBody>
          <a:bodyPr wrap="none" rtlCol="0">
            <a:spAutoFit/>
          </a:bodyPr>
          <a:lstStyle/>
          <a:p>
            <a:r>
              <a:rPr lang="en-US" altLang="zh-CN"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ZMP</a:t>
            </a:r>
            <a:endParaRPr lang="zh-CN" altLang="en-US"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9" name="箭头: V 形 8"/>
          <p:cNvSpPr/>
          <p:nvPr/>
        </p:nvSpPr>
        <p:spPr>
          <a:xfrm>
            <a:off x="235597" y="321906"/>
            <a:ext cx="265923" cy="30791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1026" name="Picture 2" descr="Nullmomentpunkt | HiSoUR Kunst Kultur Ausstellung">
            <a:extLst>
              <a:ext uri="{FF2B5EF4-FFF2-40B4-BE49-F238E27FC236}">
                <a16:creationId xmlns:a16="http://schemas.microsoft.com/office/drawing/2014/main" id="{0AA50986-4C79-4CE6-AF5F-3C633E06D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568" y="1091481"/>
            <a:ext cx="4817633" cy="3211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finition of Zero Moment Point display: first step (a) and second step...  | Download Scientific Diagram">
            <a:extLst>
              <a:ext uri="{FF2B5EF4-FFF2-40B4-BE49-F238E27FC236}">
                <a16:creationId xmlns:a16="http://schemas.microsoft.com/office/drawing/2014/main" id="{69F87C66-24FA-4B53-9982-504B02F52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0421" y="677896"/>
            <a:ext cx="29813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B95D6B-60A0-4DED-B3CB-8DD6F3051CF3}"/>
              </a:ext>
            </a:extLst>
          </p:cNvPr>
          <p:cNvPicPr>
            <a:picLocks noChangeAspect="1"/>
          </p:cNvPicPr>
          <p:nvPr/>
        </p:nvPicPr>
        <p:blipFill>
          <a:blip r:embed="rId6"/>
          <a:stretch>
            <a:fillRect/>
          </a:stretch>
        </p:blipFill>
        <p:spPr>
          <a:xfrm>
            <a:off x="5376715" y="2276978"/>
            <a:ext cx="2981325" cy="260409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箭头: V 形 3">
            <a:extLst>
              <a:ext uri="{FF2B5EF4-FFF2-40B4-BE49-F238E27FC236}">
                <a16:creationId xmlns:a16="http://schemas.microsoft.com/office/drawing/2014/main" id="{CFFFADDC-B35D-41BF-A45A-DCCB751E8CDB}"/>
              </a:ext>
            </a:extLst>
          </p:cNvPr>
          <p:cNvSpPr/>
          <p:nvPr/>
        </p:nvSpPr>
        <p:spPr>
          <a:xfrm>
            <a:off x="452534" y="326549"/>
            <a:ext cx="265923" cy="30791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0" name="箭头: V 形 4">
            <a:extLst>
              <a:ext uri="{FF2B5EF4-FFF2-40B4-BE49-F238E27FC236}">
                <a16:creationId xmlns:a16="http://schemas.microsoft.com/office/drawing/2014/main" id="{BD9B153C-6906-47E3-BD95-263F1F3B4EF5}"/>
              </a:ext>
            </a:extLst>
          </p:cNvPr>
          <p:cNvSpPr/>
          <p:nvPr/>
        </p:nvSpPr>
        <p:spPr>
          <a:xfrm>
            <a:off x="643812" y="321906"/>
            <a:ext cx="265923" cy="30791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1" name="直接连接符 6">
            <a:extLst>
              <a:ext uri="{FF2B5EF4-FFF2-40B4-BE49-F238E27FC236}">
                <a16:creationId xmlns:a16="http://schemas.microsoft.com/office/drawing/2014/main" id="{155DFFCC-0960-4AF3-B8F8-2FD91EEE629A}"/>
              </a:ext>
            </a:extLst>
          </p:cNvPr>
          <p:cNvCxnSpPr/>
          <p:nvPr/>
        </p:nvCxnSpPr>
        <p:spPr>
          <a:xfrm>
            <a:off x="1021702" y="629816"/>
            <a:ext cx="7781731"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12" name="文本框 7">
            <a:extLst>
              <a:ext uri="{FF2B5EF4-FFF2-40B4-BE49-F238E27FC236}">
                <a16:creationId xmlns:a16="http://schemas.microsoft.com/office/drawing/2014/main" id="{D9AF419F-F63D-45D4-A0D7-0422934B505B}"/>
              </a:ext>
            </a:extLst>
          </p:cNvPr>
          <p:cNvSpPr txBox="1"/>
          <p:nvPr/>
        </p:nvSpPr>
        <p:spPr>
          <a:xfrm>
            <a:off x="1021702" y="191235"/>
            <a:ext cx="902811" cy="461665"/>
          </a:xfrm>
          <a:prstGeom prst="rect">
            <a:avLst/>
          </a:prstGeom>
          <a:noFill/>
        </p:spPr>
        <p:txBody>
          <a:bodyPr wrap="none" rtlCol="0">
            <a:spAutoFit/>
          </a:bodyPr>
          <a:lstStyle/>
          <a:p>
            <a:r>
              <a:rPr lang="en-US" altLang="zh-CN"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ZMP</a:t>
            </a:r>
            <a:endParaRPr lang="zh-CN" altLang="en-US"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3" name="箭头: V 形 8">
            <a:extLst>
              <a:ext uri="{FF2B5EF4-FFF2-40B4-BE49-F238E27FC236}">
                <a16:creationId xmlns:a16="http://schemas.microsoft.com/office/drawing/2014/main" id="{C46C3732-56A5-4948-95F5-728ED8E6C9B4}"/>
              </a:ext>
            </a:extLst>
          </p:cNvPr>
          <p:cNvSpPr/>
          <p:nvPr/>
        </p:nvSpPr>
        <p:spPr>
          <a:xfrm>
            <a:off x="235597" y="321906"/>
            <a:ext cx="265923" cy="30791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15" name="Picture 14">
            <a:extLst>
              <a:ext uri="{FF2B5EF4-FFF2-40B4-BE49-F238E27FC236}">
                <a16:creationId xmlns:a16="http://schemas.microsoft.com/office/drawing/2014/main" id="{FE4BDC92-DFAE-4488-8372-568694E42188}"/>
              </a:ext>
            </a:extLst>
          </p:cNvPr>
          <p:cNvPicPr>
            <a:picLocks noChangeAspect="1"/>
          </p:cNvPicPr>
          <p:nvPr/>
        </p:nvPicPr>
        <p:blipFill>
          <a:blip r:embed="rId2"/>
          <a:stretch>
            <a:fillRect/>
          </a:stretch>
        </p:blipFill>
        <p:spPr>
          <a:xfrm>
            <a:off x="2267744" y="661702"/>
            <a:ext cx="4203910" cy="2702136"/>
          </a:xfrm>
          <a:prstGeom prst="rect">
            <a:avLst/>
          </a:prstGeom>
        </p:spPr>
      </p:pic>
      <p:pic>
        <p:nvPicPr>
          <p:cNvPr id="17" name="Picture 16">
            <a:extLst>
              <a:ext uri="{FF2B5EF4-FFF2-40B4-BE49-F238E27FC236}">
                <a16:creationId xmlns:a16="http://schemas.microsoft.com/office/drawing/2014/main" id="{97D78DFE-D543-4AD8-8AF6-203DE90BDFA5}"/>
              </a:ext>
            </a:extLst>
          </p:cNvPr>
          <p:cNvPicPr>
            <a:picLocks noChangeAspect="1"/>
          </p:cNvPicPr>
          <p:nvPr/>
        </p:nvPicPr>
        <p:blipFill>
          <a:blip r:embed="rId3"/>
          <a:stretch>
            <a:fillRect/>
          </a:stretch>
        </p:blipFill>
        <p:spPr>
          <a:xfrm>
            <a:off x="2304180" y="3346284"/>
            <a:ext cx="4167474" cy="1678640"/>
          </a:xfrm>
          <a:prstGeom prst="rect">
            <a:avLst/>
          </a:prstGeom>
        </p:spPr>
      </p:pic>
    </p:spTree>
    <p:extLst>
      <p:ext uri="{BB962C8B-B14F-4D97-AF65-F5344CB8AC3E}">
        <p14:creationId xmlns:p14="http://schemas.microsoft.com/office/powerpoint/2010/main" val="195323725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59722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1624"/>
          <p:cNvSpPr/>
          <p:nvPr/>
        </p:nvSpPr>
        <p:spPr>
          <a:xfrm>
            <a:off x="1959835" y="1822102"/>
            <a:ext cx="5196206" cy="29098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2"/>
          </a:solidFill>
          <a:ln w="38100">
            <a:solidFill>
              <a:schemeClr val="bg1"/>
            </a:solidFill>
            <a:miter lim="400000"/>
          </a:ln>
          <a:effectLst>
            <a:outerShdw blurRad="127000" dist="38100" dir="8100000" algn="tr" rotWithShape="0">
              <a:prstClr val="black">
                <a:alpha val="40000"/>
              </a:prstClr>
            </a:outerShdw>
          </a:effectLst>
        </p:spPr>
        <p:txBody>
          <a:bodyPr lIns="0" tIns="0" rIns="0" bIns="0"/>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3" name="Text Placeholder 3"/>
          <p:cNvSpPr txBox="1"/>
          <p:nvPr/>
        </p:nvSpPr>
        <p:spPr>
          <a:xfrm>
            <a:off x="467544" y="3126066"/>
            <a:ext cx="1564386" cy="306559"/>
          </a:xfrm>
          <a:prstGeom prst="rect">
            <a:avLst/>
          </a:prstGeom>
        </p:spPr>
        <p:txBody>
          <a:bodyPr lIns="68580" tIns="34290" rIns="68580" bIns="34290"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点击输入标题文本</a:t>
            </a:r>
          </a:p>
        </p:txBody>
      </p:sp>
      <p:sp>
        <p:nvSpPr>
          <p:cNvPr id="49" name="Text Placeholder 4"/>
          <p:cNvSpPr txBox="1"/>
          <p:nvPr/>
        </p:nvSpPr>
        <p:spPr>
          <a:xfrm>
            <a:off x="539552" y="3432024"/>
            <a:ext cx="1500567" cy="465821"/>
          </a:xfrm>
          <a:prstGeom prst="rect">
            <a:avLst/>
          </a:prstGeom>
        </p:spPr>
        <p:txBody>
          <a:bodyPr lIns="68580" tIns="34290" rIns="68580" bIns="34290"/>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点击输入本栏的具体文字，简明扼要的说明分项内容，请根据您的具体内容酌情修改。</a:t>
            </a:r>
            <a:endParaRPr lang="en-US" altLang="zh-CN"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0" name="Shape 1626"/>
          <p:cNvSpPr/>
          <p:nvPr/>
        </p:nvSpPr>
        <p:spPr>
          <a:xfrm flipV="1">
            <a:off x="2346872" y="3286195"/>
            <a:ext cx="1" cy="1040216"/>
          </a:xfrm>
          <a:prstGeom prst="line">
            <a:avLst/>
          </a:prstGeom>
          <a:ln w="12700">
            <a:solidFill>
              <a:srgbClr val="A6AAA9"/>
            </a:solidFill>
            <a:miter lim="400000"/>
          </a:ln>
        </p:spPr>
        <p:txBody>
          <a:bodyPr lIns="19050" tIns="19050" rIns="19050" bIns="19050" anchor="ctr"/>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1" name="Shape 1627"/>
          <p:cNvSpPr/>
          <p:nvPr/>
        </p:nvSpPr>
        <p:spPr>
          <a:xfrm flipV="1">
            <a:off x="3343064" y="2150210"/>
            <a:ext cx="1" cy="1477275"/>
          </a:xfrm>
          <a:prstGeom prst="line">
            <a:avLst/>
          </a:prstGeom>
          <a:ln w="12700">
            <a:solidFill>
              <a:srgbClr val="A6AAA9"/>
            </a:solidFill>
            <a:miter lim="400000"/>
          </a:ln>
        </p:spPr>
        <p:txBody>
          <a:bodyPr lIns="19050" tIns="19050" rIns="19050" bIns="19050" anchor="ctr"/>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2" name="Shape 1628"/>
          <p:cNvSpPr/>
          <p:nvPr/>
        </p:nvSpPr>
        <p:spPr>
          <a:xfrm flipV="1">
            <a:off x="4303515" y="1646853"/>
            <a:ext cx="1" cy="1537162"/>
          </a:xfrm>
          <a:prstGeom prst="line">
            <a:avLst/>
          </a:prstGeom>
          <a:ln w="12700">
            <a:solidFill>
              <a:srgbClr val="A6AAA9"/>
            </a:solidFill>
            <a:miter lim="400000"/>
          </a:ln>
        </p:spPr>
        <p:txBody>
          <a:bodyPr lIns="19050" tIns="19050" rIns="19050" bIns="19050" anchor="ctr"/>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3" name="Shape 1629"/>
          <p:cNvSpPr/>
          <p:nvPr/>
        </p:nvSpPr>
        <p:spPr>
          <a:xfrm flipV="1">
            <a:off x="5649207" y="2766690"/>
            <a:ext cx="1" cy="1020713"/>
          </a:xfrm>
          <a:prstGeom prst="line">
            <a:avLst/>
          </a:prstGeom>
          <a:ln w="12700">
            <a:solidFill>
              <a:srgbClr val="A6AAA9"/>
            </a:solidFill>
            <a:miter lim="400000"/>
          </a:ln>
        </p:spPr>
        <p:txBody>
          <a:bodyPr lIns="19050" tIns="19050" rIns="19050" bIns="19050" anchor="ctr"/>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4" name="Shape 1630"/>
          <p:cNvSpPr/>
          <p:nvPr/>
        </p:nvSpPr>
        <p:spPr>
          <a:xfrm>
            <a:off x="2178114" y="3097353"/>
            <a:ext cx="358924" cy="3589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38100" cap="flat">
            <a:solidFill>
              <a:schemeClr val="bg1"/>
            </a:solidFill>
            <a:miter lim="400000"/>
          </a:ln>
          <a:effectLst>
            <a:outerShdw blurRad="127000" dist="38100" dir="8100000" algn="tr" rotWithShape="0">
              <a:prstClr val="black">
                <a:alpha val="40000"/>
              </a:prstClr>
            </a:outerShdw>
          </a:effectLst>
        </p:spPr>
        <p:txBody>
          <a:bodyPr wrap="square" lIns="14288" tIns="14288" rIns="14288" bIns="14288" numCol="1" anchor="ctr">
            <a:noAutofit/>
          </a:bodyPr>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5" name="Shape 1636"/>
          <p:cNvSpPr/>
          <p:nvPr/>
        </p:nvSpPr>
        <p:spPr>
          <a:xfrm>
            <a:off x="3171797" y="1945476"/>
            <a:ext cx="358925" cy="3589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38100" cap="flat">
            <a:solidFill>
              <a:schemeClr val="bg1"/>
            </a:solidFill>
            <a:miter lim="400000"/>
          </a:ln>
          <a:effectLst>
            <a:outerShdw blurRad="127000" dist="38100" dir="8100000" algn="tr" rotWithShape="0">
              <a:prstClr val="black">
                <a:alpha val="40000"/>
              </a:prstClr>
            </a:outerShdw>
          </a:effectLst>
        </p:spPr>
        <p:txBody>
          <a:bodyPr wrap="square" lIns="14288" tIns="14288" rIns="14288" bIns="14288" numCol="1" anchor="ctr">
            <a:noAutofit/>
          </a:bodyPr>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6" name="Shape 1642"/>
          <p:cNvSpPr/>
          <p:nvPr/>
        </p:nvSpPr>
        <p:spPr>
          <a:xfrm>
            <a:off x="4136875" y="1317212"/>
            <a:ext cx="358925" cy="3589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38100" cap="flat">
            <a:solidFill>
              <a:schemeClr val="bg1"/>
            </a:solidFill>
            <a:miter lim="400000"/>
          </a:ln>
          <a:effectLst>
            <a:outerShdw blurRad="127000" dist="38100" dir="8100000" algn="tr" rotWithShape="0">
              <a:prstClr val="black">
                <a:alpha val="40000"/>
              </a:prstClr>
            </a:outerShdw>
          </a:effectLst>
        </p:spPr>
        <p:txBody>
          <a:bodyPr wrap="square" lIns="14288" tIns="14288" rIns="14288" bIns="14288" numCol="1" anchor="ctr">
            <a:noAutofit/>
          </a:bodyPr>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7" name="Shape 1648"/>
          <p:cNvSpPr/>
          <p:nvPr/>
        </p:nvSpPr>
        <p:spPr>
          <a:xfrm>
            <a:off x="5479114" y="3627485"/>
            <a:ext cx="358925" cy="3589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38100" cap="flat">
            <a:solidFill>
              <a:schemeClr val="bg1"/>
            </a:solidFill>
            <a:miter lim="400000"/>
          </a:ln>
          <a:effectLst>
            <a:outerShdw blurRad="127000" dist="38100" dir="8100000" algn="tr" rotWithShape="0">
              <a:prstClr val="black">
                <a:alpha val="40000"/>
              </a:prstClr>
            </a:outerShdw>
          </a:effectLst>
        </p:spPr>
        <p:txBody>
          <a:bodyPr wrap="square" lIns="14288" tIns="14288" rIns="14288" bIns="14288" numCol="1" anchor="ctr">
            <a:noAutofit/>
          </a:bodyPr>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8" name="Shape 1653"/>
          <p:cNvSpPr/>
          <p:nvPr/>
        </p:nvSpPr>
        <p:spPr>
          <a:xfrm>
            <a:off x="2303542" y="4289248"/>
            <a:ext cx="86660" cy="866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9" name="Shape 1654"/>
          <p:cNvSpPr/>
          <p:nvPr/>
        </p:nvSpPr>
        <p:spPr>
          <a:xfrm>
            <a:off x="3275651" y="3561914"/>
            <a:ext cx="134823" cy="1348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60" name="Shape 1655"/>
          <p:cNvSpPr/>
          <p:nvPr/>
        </p:nvSpPr>
        <p:spPr>
          <a:xfrm>
            <a:off x="4216863" y="3100079"/>
            <a:ext cx="173305" cy="1733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61" name="Shape 1656"/>
          <p:cNvSpPr/>
          <p:nvPr/>
        </p:nvSpPr>
        <p:spPr>
          <a:xfrm>
            <a:off x="5539714" y="2661656"/>
            <a:ext cx="214313" cy="214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62" name="Text Placeholder 3"/>
          <p:cNvSpPr txBox="1"/>
          <p:nvPr/>
        </p:nvSpPr>
        <p:spPr>
          <a:xfrm>
            <a:off x="1331642" y="1986300"/>
            <a:ext cx="1687871"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2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点击输入标题文本</a:t>
            </a:r>
          </a:p>
        </p:txBody>
      </p:sp>
      <p:sp>
        <p:nvSpPr>
          <p:cNvPr id="63" name="Text Placeholder 4"/>
          <p:cNvSpPr txBox="1"/>
          <p:nvPr/>
        </p:nvSpPr>
        <p:spPr>
          <a:xfrm>
            <a:off x="1298086" y="2288686"/>
            <a:ext cx="1689738"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点击输入本栏的具体文字，简明扼要的说明分项内容，请根据您的具体内容酌情修改。</a:t>
            </a:r>
            <a:endParaRPr lang="en-US" altLang="zh-CN"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64" name="Text Placeholder 3"/>
          <p:cNvSpPr txBox="1"/>
          <p:nvPr/>
        </p:nvSpPr>
        <p:spPr>
          <a:xfrm>
            <a:off x="4620571" y="1370892"/>
            <a:ext cx="1391589"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点击输入标题文本</a:t>
            </a:r>
          </a:p>
        </p:txBody>
      </p:sp>
      <p:sp>
        <p:nvSpPr>
          <p:cNvPr id="65" name="Text Placeholder 4"/>
          <p:cNvSpPr txBox="1"/>
          <p:nvPr/>
        </p:nvSpPr>
        <p:spPr>
          <a:xfrm>
            <a:off x="4610455" y="1672338"/>
            <a:ext cx="1401705"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点击输入本栏的具体文字，简明扼要的说明分项内容，请根据您的具体内容酌情修改。</a:t>
            </a:r>
            <a:endParaRPr lang="en-US" altLang="zh-CN"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66" name="Text Placeholder 3"/>
          <p:cNvSpPr txBox="1"/>
          <p:nvPr/>
        </p:nvSpPr>
        <p:spPr>
          <a:xfrm>
            <a:off x="5964473" y="3679852"/>
            <a:ext cx="1390717"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点击输入标题文本</a:t>
            </a:r>
          </a:p>
        </p:txBody>
      </p:sp>
      <p:sp>
        <p:nvSpPr>
          <p:cNvPr id="67" name="Text Placeholder 4"/>
          <p:cNvSpPr txBox="1"/>
          <p:nvPr/>
        </p:nvSpPr>
        <p:spPr>
          <a:xfrm>
            <a:off x="5940152" y="3975941"/>
            <a:ext cx="1689738"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点击输入本栏的具体文字，简明扼要的说明分项内容，请根据您的具体内容酌情修改。</a:t>
            </a:r>
            <a:endParaRPr lang="en-US" altLang="zh-CN"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68" name="Text Placeholder 4"/>
          <p:cNvSpPr txBox="1"/>
          <p:nvPr/>
        </p:nvSpPr>
        <p:spPr>
          <a:xfrm>
            <a:off x="2258395" y="3166277"/>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200" b="1" dirty="0">
                <a:solidFill>
                  <a:srgbClr val="FCFCFC"/>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01</a:t>
            </a:r>
          </a:p>
        </p:txBody>
      </p:sp>
      <p:sp>
        <p:nvSpPr>
          <p:cNvPr id="69" name="Text Placeholder 4"/>
          <p:cNvSpPr txBox="1"/>
          <p:nvPr/>
        </p:nvSpPr>
        <p:spPr>
          <a:xfrm>
            <a:off x="3252080" y="2003843"/>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200" b="1" dirty="0">
                <a:solidFill>
                  <a:srgbClr val="FCFCFC"/>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02</a:t>
            </a:r>
          </a:p>
        </p:txBody>
      </p:sp>
      <p:sp>
        <p:nvSpPr>
          <p:cNvPr id="70" name="Text Placeholder 4"/>
          <p:cNvSpPr txBox="1"/>
          <p:nvPr/>
        </p:nvSpPr>
        <p:spPr>
          <a:xfrm>
            <a:off x="4219996" y="1375582"/>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200" b="1" dirty="0">
                <a:solidFill>
                  <a:srgbClr val="FCFCFC"/>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03</a:t>
            </a:r>
          </a:p>
        </p:txBody>
      </p:sp>
      <p:sp>
        <p:nvSpPr>
          <p:cNvPr id="71" name="Text Placeholder 4"/>
          <p:cNvSpPr txBox="1"/>
          <p:nvPr/>
        </p:nvSpPr>
        <p:spPr>
          <a:xfrm>
            <a:off x="5559398" y="3701335"/>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200" b="1" dirty="0">
                <a:solidFill>
                  <a:srgbClr val="FCFCFC"/>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04</a:t>
            </a:r>
          </a:p>
        </p:txBody>
      </p:sp>
      <p:sp>
        <p:nvSpPr>
          <p:cNvPr id="72" name="Shape 1625"/>
          <p:cNvSpPr/>
          <p:nvPr/>
        </p:nvSpPr>
        <p:spPr>
          <a:xfrm>
            <a:off x="7236297" y="1726384"/>
            <a:ext cx="1040216" cy="1040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50800">
            <a:solidFill>
              <a:schemeClr val="bg1"/>
            </a:solidFill>
            <a:miter lim="400000"/>
          </a:ln>
          <a:effectLst>
            <a:outerShdw blurRad="127000" dist="38100" dir="8100000" algn="tr" rotWithShape="0">
              <a:prstClr val="black">
                <a:alpha val="40000"/>
              </a:prstClr>
            </a:outerShdw>
          </a:effectLst>
        </p:spPr>
        <p:txBody>
          <a:bodyPr lIns="0" tIns="0" rIns="0" bIns="0"/>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73" name="Shape 1657"/>
          <p:cNvSpPr/>
          <p:nvPr/>
        </p:nvSpPr>
        <p:spPr>
          <a:xfrm>
            <a:off x="7601425" y="1947531"/>
            <a:ext cx="310148" cy="317057"/>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endParaRPr sz="13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74" name="Text Placeholder 3"/>
          <p:cNvSpPr txBox="1"/>
          <p:nvPr/>
        </p:nvSpPr>
        <p:spPr>
          <a:xfrm>
            <a:off x="7367484" y="2307571"/>
            <a:ext cx="765012"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输入文本</a:t>
            </a:r>
            <a:endParaRPr lang="id-ID" sz="1400" b="1"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nvGrpSpPr>
          <p:cNvPr id="32" name="组合 31">
            <a:extLst>
              <a:ext uri="{FF2B5EF4-FFF2-40B4-BE49-F238E27FC236}">
                <a16:creationId xmlns:a16="http://schemas.microsoft.com/office/drawing/2014/main" id="{DB3BDB67-3E17-42EC-9112-4FC573048A3F}"/>
              </a:ext>
            </a:extLst>
          </p:cNvPr>
          <p:cNvGrpSpPr/>
          <p:nvPr/>
        </p:nvGrpSpPr>
        <p:grpSpPr>
          <a:xfrm>
            <a:off x="235585" y="191135"/>
            <a:ext cx="8567420" cy="459740"/>
            <a:chOff x="371" y="301"/>
            <a:chExt cx="13492" cy="724"/>
          </a:xfrm>
        </p:grpSpPr>
        <p:sp>
          <p:nvSpPr>
            <p:cNvPr id="34" name="箭头: V 形 33">
              <a:extLst>
                <a:ext uri="{FF2B5EF4-FFF2-40B4-BE49-F238E27FC236}">
                  <a16:creationId xmlns:a16="http://schemas.microsoft.com/office/drawing/2014/main" id="{AF7772BD-1DCF-44ED-9115-EFAD0D56D2A0}"/>
                </a:ext>
              </a:extLst>
            </p:cNvPr>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6" name="箭头: V 形 35">
              <a:extLst>
                <a:ext uri="{FF2B5EF4-FFF2-40B4-BE49-F238E27FC236}">
                  <a16:creationId xmlns:a16="http://schemas.microsoft.com/office/drawing/2014/main" id="{B711C5F2-3F2F-428C-942B-AF303208E1C7}"/>
                </a:ext>
              </a:extLst>
            </p:cNvPr>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37" name="直接连接符 36">
              <a:extLst>
                <a:ext uri="{FF2B5EF4-FFF2-40B4-BE49-F238E27FC236}">
                  <a16:creationId xmlns:a16="http://schemas.microsoft.com/office/drawing/2014/main" id="{72DC92E6-FCD9-4741-B8FD-9C0815C1C5BD}"/>
                </a:ext>
              </a:extLst>
            </p:cNvPr>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B06B5A4-D498-4ECB-ABCC-AEE6876A8A0A}"/>
                </a:ext>
              </a:extLst>
            </p:cNvPr>
            <p:cNvSpPr txBox="1"/>
            <p:nvPr/>
          </p:nvSpPr>
          <p:spPr>
            <a:xfrm>
              <a:off x="1609" y="301"/>
              <a:ext cx="2688" cy="72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39" name="箭头: V 形 38">
              <a:extLst>
                <a:ext uri="{FF2B5EF4-FFF2-40B4-BE49-F238E27FC236}">
                  <a16:creationId xmlns:a16="http://schemas.microsoft.com/office/drawing/2014/main" id="{F0A469FA-FFE8-4ACD-8CB6-F9FE72A9A65F}"/>
                </a:ext>
              </a:extLst>
            </p:cNvPr>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p:cNvSpPr/>
          <p:nvPr/>
        </p:nvSpPr>
        <p:spPr>
          <a:xfrm>
            <a:off x="452534" y="326549"/>
            <a:ext cx="265923" cy="30791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5" name="箭头: V 形 4"/>
          <p:cNvSpPr/>
          <p:nvPr/>
        </p:nvSpPr>
        <p:spPr>
          <a:xfrm>
            <a:off x="643812" y="321906"/>
            <a:ext cx="265923" cy="30791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7" name="直接连接符 6"/>
          <p:cNvCxnSpPr/>
          <p:nvPr/>
        </p:nvCxnSpPr>
        <p:spPr>
          <a:xfrm>
            <a:off x="1021702" y="629816"/>
            <a:ext cx="7781731"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21702" y="191235"/>
            <a:ext cx="1706880" cy="46037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9" name="箭头: V 形 8"/>
          <p:cNvSpPr/>
          <p:nvPr/>
        </p:nvSpPr>
        <p:spPr>
          <a:xfrm>
            <a:off x="235597" y="321906"/>
            <a:ext cx="265923" cy="30791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0" name="环形箭头 33"/>
          <p:cNvSpPr/>
          <p:nvPr/>
        </p:nvSpPr>
        <p:spPr>
          <a:xfrm>
            <a:off x="3791411" y="1249110"/>
            <a:ext cx="1638244" cy="1638493"/>
          </a:xfrm>
          <a:prstGeom prst="circularArrow">
            <a:avLst>
              <a:gd name="adj1" fmla="val 10980"/>
              <a:gd name="adj2" fmla="val 1142322"/>
              <a:gd name="adj3" fmla="val 4500000"/>
              <a:gd name="adj4" fmla="val 10800000"/>
              <a:gd name="adj5" fmla="val 125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形状 10"/>
          <p:cNvSpPr/>
          <p:nvPr/>
        </p:nvSpPr>
        <p:spPr>
          <a:xfrm>
            <a:off x="3336395" y="2190545"/>
            <a:ext cx="1638244" cy="1638493"/>
          </a:xfrm>
          <a:prstGeom prst="leftCircularArrow">
            <a:avLst>
              <a:gd name="adj1" fmla="val 10980"/>
              <a:gd name="adj2" fmla="val 1142322"/>
              <a:gd name="adj3" fmla="val 6300000"/>
              <a:gd name="adj4" fmla="val 18900000"/>
              <a:gd name="adj5" fmla="val 125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2" name="空心弧 11"/>
          <p:cNvSpPr/>
          <p:nvPr/>
        </p:nvSpPr>
        <p:spPr>
          <a:xfrm>
            <a:off x="3908011" y="3244640"/>
            <a:ext cx="1407505" cy="1408070"/>
          </a:xfrm>
          <a:prstGeom prst="blockArc">
            <a:avLst>
              <a:gd name="adj1" fmla="val 13500000"/>
              <a:gd name="adj2" fmla="val 10800000"/>
              <a:gd name="adj3" fmla="val 1274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nvGrpSpPr>
          <p:cNvPr id="13" name="组合 12"/>
          <p:cNvGrpSpPr/>
          <p:nvPr/>
        </p:nvGrpSpPr>
        <p:grpSpPr>
          <a:xfrm>
            <a:off x="4425729" y="1862086"/>
            <a:ext cx="452596" cy="357686"/>
            <a:chOff x="5340139" y="2292617"/>
            <a:chExt cx="652175" cy="515413"/>
          </a:xfrm>
          <a:solidFill>
            <a:srgbClr val="293247"/>
          </a:solidFill>
        </p:grpSpPr>
        <p:sp>
          <p:nvSpPr>
            <p:cNvPr id="14" name="Freeform 9"/>
            <p:cNvSpPr/>
            <p:nvPr/>
          </p:nvSpPr>
          <p:spPr bwMode="auto">
            <a:xfrm>
              <a:off x="5549366" y="2428359"/>
              <a:ext cx="442948" cy="338845"/>
            </a:xfrm>
            <a:custGeom>
              <a:avLst/>
              <a:gdLst>
                <a:gd name="T0" fmla="*/ 1511 w 1915"/>
                <a:gd name="T1" fmla="*/ 0 h 1465"/>
                <a:gd name="T2" fmla="*/ 1550 w 1915"/>
                <a:gd name="T3" fmla="*/ 238 h 1465"/>
                <a:gd name="T4" fmla="*/ 207 w 1915"/>
                <a:gd name="T5" fmla="*/ 1231 h 1465"/>
                <a:gd name="T6" fmla="*/ 0 w 1915"/>
                <a:gd name="T7" fmla="*/ 1219 h 1465"/>
                <a:gd name="T8" fmla="*/ 796 w 1915"/>
                <a:gd name="T9" fmla="*/ 1465 h 1465"/>
                <a:gd name="T10" fmla="*/ 1915 w 1915"/>
                <a:gd name="T11" fmla="*/ 637 h 1465"/>
                <a:gd name="T12" fmla="*/ 1511 w 1915"/>
                <a:gd name="T13" fmla="*/ 0 h 1465"/>
              </a:gdLst>
              <a:ahLst/>
              <a:cxnLst>
                <a:cxn ang="0">
                  <a:pos x="T0" y="T1"/>
                </a:cxn>
                <a:cxn ang="0">
                  <a:pos x="T2" y="T3"/>
                </a:cxn>
                <a:cxn ang="0">
                  <a:pos x="T4" y="T5"/>
                </a:cxn>
                <a:cxn ang="0">
                  <a:pos x="T6" y="T7"/>
                </a:cxn>
                <a:cxn ang="0">
                  <a:pos x="T8" y="T9"/>
                </a:cxn>
                <a:cxn ang="0">
                  <a:pos x="T10" y="T11"/>
                </a:cxn>
                <a:cxn ang="0">
                  <a:pos x="T12" y="T13"/>
                </a:cxn>
              </a:cxnLst>
              <a:rect l="0" t="0" r="r" b="b"/>
              <a:pathLst>
                <a:path w="1915" h="1465">
                  <a:moveTo>
                    <a:pt x="1511" y="0"/>
                  </a:moveTo>
                  <a:cubicBezTo>
                    <a:pt x="1536" y="76"/>
                    <a:pt x="1550" y="156"/>
                    <a:pt x="1550" y="238"/>
                  </a:cubicBezTo>
                  <a:cubicBezTo>
                    <a:pt x="1550" y="787"/>
                    <a:pt x="949" y="1231"/>
                    <a:pt x="207" y="1231"/>
                  </a:cubicBezTo>
                  <a:cubicBezTo>
                    <a:pt x="137" y="1231"/>
                    <a:pt x="67" y="1227"/>
                    <a:pt x="0" y="1219"/>
                  </a:cubicBezTo>
                  <a:cubicBezTo>
                    <a:pt x="203" y="1371"/>
                    <a:pt x="484" y="1465"/>
                    <a:pt x="796" y="1465"/>
                  </a:cubicBezTo>
                  <a:cubicBezTo>
                    <a:pt x="1414" y="1465"/>
                    <a:pt x="1915" y="1094"/>
                    <a:pt x="1915" y="637"/>
                  </a:cubicBezTo>
                  <a:cubicBezTo>
                    <a:pt x="1915" y="381"/>
                    <a:pt x="1758" y="152"/>
                    <a:pt x="1511" y="0"/>
                  </a:cubicBezTo>
                  <a:close/>
                </a:path>
              </a:pathLst>
            </a:custGeom>
            <a:grpFill/>
            <a:ln w="0">
              <a:noFill/>
              <a:prstDash val="solid"/>
              <a:round/>
            </a:ln>
          </p:spPr>
          <p:txBody>
            <a:bodyPr vert="horz" wrap="square" lIns="68580" tIns="34290" rIns="68580" bIns="34290" numCol="1" anchor="t" anchorCtr="0" compatLnSpc="1"/>
            <a:lstStyle/>
            <a:p>
              <a:endParaRPr lang="th-TH"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5" name="Oval 10"/>
            <p:cNvSpPr>
              <a:spLocks noChangeArrowheads="1"/>
            </p:cNvSpPr>
            <p:nvPr/>
          </p:nvSpPr>
          <p:spPr bwMode="auto">
            <a:xfrm>
              <a:off x="5340139" y="2292617"/>
              <a:ext cx="517453" cy="383753"/>
            </a:xfrm>
            <a:prstGeom prst="ellipse">
              <a:avLst/>
            </a:prstGeom>
            <a:grpFill/>
            <a:ln w="0">
              <a:noFill/>
              <a:prstDash val="solid"/>
              <a:round/>
            </a:ln>
          </p:spPr>
          <p:txBody>
            <a:bodyPr vert="horz" wrap="square" lIns="68580" tIns="34290" rIns="68580" bIns="34290" numCol="1" anchor="t" anchorCtr="0" compatLnSpc="1"/>
            <a:lstStyle/>
            <a:p>
              <a:endParaRPr lang="th-TH"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6" name="Freeform 11"/>
            <p:cNvSpPr/>
            <p:nvPr/>
          </p:nvSpPr>
          <p:spPr bwMode="auto">
            <a:xfrm>
              <a:off x="5358510" y="2550834"/>
              <a:ext cx="227597" cy="162279"/>
            </a:xfrm>
            <a:custGeom>
              <a:avLst/>
              <a:gdLst>
                <a:gd name="T0" fmla="*/ 407 w 981"/>
                <a:gd name="T1" fmla="*/ 157 h 703"/>
                <a:gd name="T2" fmla="*/ 69 w 981"/>
                <a:gd name="T3" fmla="*/ 611 h 703"/>
                <a:gd name="T4" fmla="*/ 107 w 981"/>
                <a:gd name="T5" fmla="*/ 699 h 703"/>
                <a:gd name="T6" fmla="*/ 764 w 981"/>
                <a:gd name="T7" fmla="*/ 330 h 703"/>
                <a:gd name="T8" fmla="*/ 407 w 981"/>
                <a:gd name="T9" fmla="*/ 157 h 703"/>
              </a:gdLst>
              <a:ahLst/>
              <a:cxnLst>
                <a:cxn ang="0">
                  <a:pos x="T0" y="T1"/>
                </a:cxn>
                <a:cxn ang="0">
                  <a:pos x="T2" y="T3"/>
                </a:cxn>
                <a:cxn ang="0">
                  <a:pos x="T4" y="T5"/>
                </a:cxn>
                <a:cxn ang="0">
                  <a:pos x="T6" y="T7"/>
                </a:cxn>
                <a:cxn ang="0">
                  <a:pos x="T8" y="T9"/>
                </a:cxn>
              </a:cxnLst>
              <a:rect l="0" t="0" r="r" b="b"/>
              <a:pathLst>
                <a:path w="981" h="703">
                  <a:moveTo>
                    <a:pt x="407" y="157"/>
                  </a:moveTo>
                  <a:cubicBezTo>
                    <a:pt x="332" y="348"/>
                    <a:pt x="138" y="567"/>
                    <a:pt x="69" y="611"/>
                  </a:cubicBezTo>
                  <a:cubicBezTo>
                    <a:pt x="0" y="655"/>
                    <a:pt x="31" y="694"/>
                    <a:pt x="107" y="699"/>
                  </a:cubicBezTo>
                  <a:cubicBezTo>
                    <a:pt x="183" y="703"/>
                    <a:pt x="546" y="660"/>
                    <a:pt x="764" y="330"/>
                  </a:cubicBezTo>
                  <a:cubicBezTo>
                    <a:pt x="981" y="0"/>
                    <a:pt x="407" y="157"/>
                    <a:pt x="407" y="157"/>
                  </a:cubicBezTo>
                  <a:close/>
                </a:path>
              </a:pathLst>
            </a:custGeom>
            <a:grpFill/>
            <a:ln w="0">
              <a:noFill/>
              <a:prstDash val="solid"/>
              <a:round/>
            </a:ln>
          </p:spPr>
          <p:txBody>
            <a:bodyPr vert="horz" wrap="square" lIns="68580" tIns="34290" rIns="68580" bIns="34290" numCol="1" anchor="t" anchorCtr="0" compatLnSpc="1"/>
            <a:lstStyle/>
            <a:p>
              <a:endParaRPr lang="th-TH"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7" name="Freeform 12"/>
            <p:cNvSpPr/>
            <p:nvPr/>
          </p:nvSpPr>
          <p:spPr bwMode="auto">
            <a:xfrm>
              <a:off x="5744304" y="2650855"/>
              <a:ext cx="230660" cy="157175"/>
            </a:xfrm>
            <a:custGeom>
              <a:avLst/>
              <a:gdLst>
                <a:gd name="T0" fmla="*/ 578 w 999"/>
                <a:gd name="T1" fmla="*/ 142 h 680"/>
                <a:gd name="T2" fmla="*/ 929 w 999"/>
                <a:gd name="T3" fmla="*/ 585 h 680"/>
                <a:gd name="T4" fmla="*/ 893 w 999"/>
                <a:gd name="T5" fmla="*/ 674 h 680"/>
                <a:gd name="T6" fmla="*/ 226 w 999"/>
                <a:gd name="T7" fmla="*/ 324 h 680"/>
                <a:gd name="T8" fmla="*/ 578 w 999"/>
                <a:gd name="T9" fmla="*/ 142 h 680"/>
              </a:gdLst>
              <a:ahLst/>
              <a:cxnLst>
                <a:cxn ang="0">
                  <a:pos x="T0" y="T1"/>
                </a:cxn>
                <a:cxn ang="0">
                  <a:pos x="T2" y="T3"/>
                </a:cxn>
                <a:cxn ang="0">
                  <a:pos x="T4" y="T5"/>
                </a:cxn>
                <a:cxn ang="0">
                  <a:pos x="T6" y="T7"/>
                </a:cxn>
                <a:cxn ang="0">
                  <a:pos x="T8" y="T9"/>
                </a:cxn>
              </a:cxnLst>
              <a:rect l="0" t="0" r="r" b="b"/>
              <a:pathLst>
                <a:path w="999" h="680">
                  <a:moveTo>
                    <a:pt x="578" y="142"/>
                  </a:moveTo>
                  <a:cubicBezTo>
                    <a:pt x="659" y="330"/>
                    <a:pt x="859" y="544"/>
                    <a:pt x="929" y="585"/>
                  </a:cubicBezTo>
                  <a:cubicBezTo>
                    <a:pt x="999" y="627"/>
                    <a:pt x="969" y="668"/>
                    <a:pt x="893" y="674"/>
                  </a:cubicBezTo>
                  <a:cubicBezTo>
                    <a:pt x="817" y="680"/>
                    <a:pt x="453" y="648"/>
                    <a:pt x="226" y="324"/>
                  </a:cubicBezTo>
                  <a:cubicBezTo>
                    <a:pt x="0" y="0"/>
                    <a:pt x="578" y="142"/>
                    <a:pt x="578" y="142"/>
                  </a:cubicBezTo>
                  <a:close/>
                </a:path>
              </a:pathLst>
            </a:custGeom>
            <a:grpFill/>
            <a:ln w="0">
              <a:noFill/>
              <a:prstDash val="solid"/>
              <a:round/>
            </a:ln>
          </p:spPr>
          <p:txBody>
            <a:bodyPr vert="horz" wrap="square" lIns="68580" tIns="34290" rIns="68580" bIns="34290" numCol="1" anchor="t" anchorCtr="0" compatLnSpc="1"/>
            <a:lstStyle/>
            <a:p>
              <a:endParaRPr lang="th-TH"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grpSp>
        <p:nvGrpSpPr>
          <p:cNvPr id="18" name="组合 17"/>
          <p:cNvGrpSpPr/>
          <p:nvPr/>
        </p:nvGrpSpPr>
        <p:grpSpPr>
          <a:xfrm>
            <a:off x="4474755" y="3749594"/>
            <a:ext cx="264554" cy="498303"/>
            <a:chOff x="8453506" y="4288596"/>
            <a:chExt cx="373519" cy="703546"/>
          </a:xfrm>
          <a:solidFill>
            <a:srgbClr val="293247"/>
          </a:solidFill>
        </p:grpSpPr>
        <p:sp>
          <p:nvSpPr>
            <p:cNvPr id="19" name="Freeform 13"/>
            <p:cNvSpPr>
              <a:spLocks noEditPoints="1"/>
            </p:cNvSpPr>
            <p:nvPr/>
          </p:nvSpPr>
          <p:spPr bwMode="auto">
            <a:xfrm>
              <a:off x="8453506" y="4504776"/>
              <a:ext cx="373519" cy="487366"/>
            </a:xfrm>
            <a:custGeom>
              <a:avLst/>
              <a:gdLst/>
              <a:ahLst/>
              <a:cxnLst>
                <a:cxn ang="0">
                  <a:pos x="229" y="3"/>
                </a:cxn>
                <a:cxn ang="0">
                  <a:pos x="16" y="60"/>
                </a:cxn>
                <a:cxn ang="0">
                  <a:pos x="3" y="83"/>
                </a:cxn>
                <a:cxn ang="0">
                  <a:pos x="21" y="97"/>
                </a:cxn>
                <a:cxn ang="0">
                  <a:pos x="26" y="96"/>
                </a:cxn>
                <a:cxn ang="0">
                  <a:pos x="56" y="88"/>
                </a:cxn>
                <a:cxn ang="0">
                  <a:pos x="56" y="111"/>
                </a:cxn>
                <a:cxn ang="0">
                  <a:pos x="32" y="111"/>
                </a:cxn>
                <a:cxn ang="0">
                  <a:pos x="21" y="121"/>
                </a:cxn>
                <a:cxn ang="0">
                  <a:pos x="21" y="174"/>
                </a:cxn>
                <a:cxn ang="0">
                  <a:pos x="27" y="193"/>
                </a:cxn>
                <a:cxn ang="0">
                  <a:pos x="46" y="219"/>
                </a:cxn>
                <a:cxn ang="0">
                  <a:pos x="53" y="238"/>
                </a:cxn>
                <a:cxn ang="0">
                  <a:pos x="53" y="259"/>
                </a:cxn>
                <a:cxn ang="0">
                  <a:pos x="63" y="270"/>
                </a:cxn>
                <a:cxn ang="0">
                  <a:pos x="74" y="270"/>
                </a:cxn>
                <a:cxn ang="0">
                  <a:pos x="76" y="274"/>
                </a:cxn>
                <a:cxn ang="0">
                  <a:pos x="74" y="283"/>
                </a:cxn>
                <a:cxn ang="0">
                  <a:pos x="76" y="291"/>
                </a:cxn>
                <a:cxn ang="0">
                  <a:pos x="74" y="300"/>
                </a:cxn>
                <a:cxn ang="0">
                  <a:pos x="83" y="313"/>
                </a:cxn>
                <a:cxn ang="0">
                  <a:pos x="99" y="313"/>
                </a:cxn>
                <a:cxn ang="0">
                  <a:pos x="99" y="317"/>
                </a:cxn>
                <a:cxn ang="0">
                  <a:pos x="108" y="330"/>
                </a:cxn>
                <a:cxn ang="0">
                  <a:pos x="146" y="330"/>
                </a:cxn>
                <a:cxn ang="0">
                  <a:pos x="156" y="317"/>
                </a:cxn>
                <a:cxn ang="0">
                  <a:pos x="155" y="313"/>
                </a:cxn>
                <a:cxn ang="0">
                  <a:pos x="171" y="313"/>
                </a:cxn>
                <a:cxn ang="0">
                  <a:pos x="181" y="300"/>
                </a:cxn>
                <a:cxn ang="0">
                  <a:pos x="178" y="291"/>
                </a:cxn>
                <a:cxn ang="0">
                  <a:pos x="181" y="283"/>
                </a:cxn>
                <a:cxn ang="0">
                  <a:pos x="178" y="274"/>
                </a:cxn>
                <a:cxn ang="0">
                  <a:pos x="180" y="270"/>
                </a:cxn>
                <a:cxn ang="0">
                  <a:pos x="191" y="270"/>
                </a:cxn>
                <a:cxn ang="0">
                  <a:pos x="202" y="259"/>
                </a:cxn>
                <a:cxn ang="0">
                  <a:pos x="202" y="238"/>
                </a:cxn>
                <a:cxn ang="0">
                  <a:pos x="208" y="219"/>
                </a:cxn>
                <a:cxn ang="0">
                  <a:pos x="227" y="193"/>
                </a:cxn>
                <a:cxn ang="0">
                  <a:pos x="233" y="174"/>
                </a:cxn>
                <a:cxn ang="0">
                  <a:pos x="233" y="121"/>
                </a:cxn>
                <a:cxn ang="0">
                  <a:pos x="223" y="111"/>
                </a:cxn>
                <a:cxn ang="0">
                  <a:pos x="198" y="111"/>
                </a:cxn>
                <a:cxn ang="0">
                  <a:pos x="199" y="109"/>
                </a:cxn>
                <a:cxn ang="0">
                  <a:pos x="199" y="50"/>
                </a:cxn>
                <a:cxn ang="0">
                  <a:pos x="238" y="39"/>
                </a:cxn>
                <a:cxn ang="0">
                  <a:pos x="252" y="16"/>
                </a:cxn>
                <a:cxn ang="0">
                  <a:pos x="229" y="3"/>
                </a:cxn>
                <a:cxn ang="0">
                  <a:pos x="87" y="80"/>
                </a:cxn>
                <a:cxn ang="0">
                  <a:pos x="167" y="58"/>
                </a:cxn>
                <a:cxn ang="0">
                  <a:pos x="167" y="109"/>
                </a:cxn>
                <a:cxn ang="0">
                  <a:pos x="168" y="111"/>
                </a:cxn>
                <a:cxn ang="0">
                  <a:pos x="87" y="111"/>
                </a:cxn>
                <a:cxn ang="0">
                  <a:pos x="87" y="80"/>
                </a:cxn>
                <a:cxn ang="0">
                  <a:pos x="87" y="80"/>
                </a:cxn>
                <a:cxn ang="0">
                  <a:pos x="87" y="80"/>
                </a:cxn>
              </a:cxnLst>
              <a:rect l="0" t="0" r="r" b="b"/>
              <a:pathLst>
                <a:path w="254" h="330">
                  <a:moveTo>
                    <a:pt x="229" y="3"/>
                  </a:moveTo>
                  <a:cubicBezTo>
                    <a:pt x="16" y="60"/>
                    <a:pt x="16" y="60"/>
                    <a:pt x="16" y="60"/>
                  </a:cubicBezTo>
                  <a:cubicBezTo>
                    <a:pt x="6" y="62"/>
                    <a:pt x="0" y="73"/>
                    <a:pt x="3" y="83"/>
                  </a:cubicBezTo>
                  <a:cubicBezTo>
                    <a:pt x="5" y="91"/>
                    <a:pt x="13" y="97"/>
                    <a:pt x="21" y="97"/>
                  </a:cubicBezTo>
                  <a:cubicBezTo>
                    <a:pt x="23" y="97"/>
                    <a:pt x="24" y="97"/>
                    <a:pt x="26" y="96"/>
                  </a:cubicBezTo>
                  <a:cubicBezTo>
                    <a:pt x="56" y="88"/>
                    <a:pt x="56" y="88"/>
                    <a:pt x="56" y="88"/>
                  </a:cubicBezTo>
                  <a:cubicBezTo>
                    <a:pt x="56" y="111"/>
                    <a:pt x="56" y="111"/>
                    <a:pt x="56" y="111"/>
                  </a:cubicBezTo>
                  <a:cubicBezTo>
                    <a:pt x="32" y="111"/>
                    <a:pt x="32" y="111"/>
                    <a:pt x="32" y="111"/>
                  </a:cubicBezTo>
                  <a:cubicBezTo>
                    <a:pt x="26" y="111"/>
                    <a:pt x="21" y="115"/>
                    <a:pt x="21" y="121"/>
                  </a:cubicBezTo>
                  <a:cubicBezTo>
                    <a:pt x="21" y="174"/>
                    <a:pt x="21" y="174"/>
                    <a:pt x="21" y="174"/>
                  </a:cubicBezTo>
                  <a:cubicBezTo>
                    <a:pt x="21" y="180"/>
                    <a:pt x="24" y="189"/>
                    <a:pt x="27" y="193"/>
                  </a:cubicBezTo>
                  <a:cubicBezTo>
                    <a:pt x="46" y="219"/>
                    <a:pt x="46" y="219"/>
                    <a:pt x="46" y="219"/>
                  </a:cubicBezTo>
                  <a:cubicBezTo>
                    <a:pt x="50" y="224"/>
                    <a:pt x="53" y="232"/>
                    <a:pt x="53" y="238"/>
                  </a:cubicBezTo>
                  <a:cubicBezTo>
                    <a:pt x="53" y="259"/>
                    <a:pt x="53" y="259"/>
                    <a:pt x="53" y="259"/>
                  </a:cubicBezTo>
                  <a:cubicBezTo>
                    <a:pt x="53" y="265"/>
                    <a:pt x="58" y="270"/>
                    <a:pt x="63" y="270"/>
                  </a:cubicBezTo>
                  <a:cubicBezTo>
                    <a:pt x="74" y="270"/>
                    <a:pt x="74" y="270"/>
                    <a:pt x="74" y="270"/>
                  </a:cubicBezTo>
                  <a:cubicBezTo>
                    <a:pt x="75" y="271"/>
                    <a:pt x="75" y="273"/>
                    <a:pt x="76" y="274"/>
                  </a:cubicBezTo>
                  <a:cubicBezTo>
                    <a:pt x="75" y="276"/>
                    <a:pt x="74" y="279"/>
                    <a:pt x="74" y="283"/>
                  </a:cubicBezTo>
                  <a:cubicBezTo>
                    <a:pt x="74" y="286"/>
                    <a:pt x="75" y="289"/>
                    <a:pt x="76" y="291"/>
                  </a:cubicBezTo>
                  <a:cubicBezTo>
                    <a:pt x="75" y="294"/>
                    <a:pt x="74" y="297"/>
                    <a:pt x="74" y="300"/>
                  </a:cubicBezTo>
                  <a:cubicBezTo>
                    <a:pt x="74" y="307"/>
                    <a:pt x="78" y="313"/>
                    <a:pt x="83" y="313"/>
                  </a:cubicBezTo>
                  <a:cubicBezTo>
                    <a:pt x="99" y="313"/>
                    <a:pt x="99" y="313"/>
                    <a:pt x="99" y="313"/>
                  </a:cubicBezTo>
                  <a:cubicBezTo>
                    <a:pt x="99" y="314"/>
                    <a:pt x="99" y="316"/>
                    <a:pt x="99" y="317"/>
                  </a:cubicBezTo>
                  <a:cubicBezTo>
                    <a:pt x="99" y="324"/>
                    <a:pt x="103" y="330"/>
                    <a:pt x="108" y="330"/>
                  </a:cubicBezTo>
                  <a:cubicBezTo>
                    <a:pt x="146" y="330"/>
                    <a:pt x="146" y="330"/>
                    <a:pt x="146" y="330"/>
                  </a:cubicBezTo>
                  <a:cubicBezTo>
                    <a:pt x="151" y="330"/>
                    <a:pt x="156" y="324"/>
                    <a:pt x="156" y="317"/>
                  </a:cubicBezTo>
                  <a:cubicBezTo>
                    <a:pt x="156" y="316"/>
                    <a:pt x="155" y="314"/>
                    <a:pt x="155" y="313"/>
                  </a:cubicBezTo>
                  <a:cubicBezTo>
                    <a:pt x="171" y="313"/>
                    <a:pt x="171" y="313"/>
                    <a:pt x="171" y="313"/>
                  </a:cubicBezTo>
                  <a:cubicBezTo>
                    <a:pt x="177" y="313"/>
                    <a:pt x="181" y="307"/>
                    <a:pt x="181" y="300"/>
                  </a:cubicBezTo>
                  <a:cubicBezTo>
                    <a:pt x="181" y="297"/>
                    <a:pt x="180" y="294"/>
                    <a:pt x="178" y="291"/>
                  </a:cubicBezTo>
                  <a:cubicBezTo>
                    <a:pt x="180" y="289"/>
                    <a:pt x="181" y="286"/>
                    <a:pt x="181" y="283"/>
                  </a:cubicBezTo>
                  <a:cubicBezTo>
                    <a:pt x="181" y="279"/>
                    <a:pt x="180" y="276"/>
                    <a:pt x="178" y="274"/>
                  </a:cubicBezTo>
                  <a:cubicBezTo>
                    <a:pt x="179" y="273"/>
                    <a:pt x="180" y="271"/>
                    <a:pt x="180" y="270"/>
                  </a:cubicBezTo>
                  <a:cubicBezTo>
                    <a:pt x="191" y="270"/>
                    <a:pt x="191" y="270"/>
                    <a:pt x="191" y="270"/>
                  </a:cubicBezTo>
                  <a:cubicBezTo>
                    <a:pt x="197" y="270"/>
                    <a:pt x="202" y="265"/>
                    <a:pt x="202" y="259"/>
                  </a:cubicBezTo>
                  <a:cubicBezTo>
                    <a:pt x="202" y="238"/>
                    <a:pt x="202" y="238"/>
                    <a:pt x="202" y="238"/>
                  </a:cubicBezTo>
                  <a:cubicBezTo>
                    <a:pt x="202" y="232"/>
                    <a:pt x="204" y="224"/>
                    <a:pt x="208" y="219"/>
                  </a:cubicBezTo>
                  <a:cubicBezTo>
                    <a:pt x="227" y="193"/>
                    <a:pt x="227" y="193"/>
                    <a:pt x="227" y="193"/>
                  </a:cubicBezTo>
                  <a:cubicBezTo>
                    <a:pt x="231" y="189"/>
                    <a:pt x="233" y="180"/>
                    <a:pt x="233" y="174"/>
                  </a:cubicBezTo>
                  <a:cubicBezTo>
                    <a:pt x="233" y="121"/>
                    <a:pt x="233" y="121"/>
                    <a:pt x="233" y="121"/>
                  </a:cubicBezTo>
                  <a:cubicBezTo>
                    <a:pt x="233" y="115"/>
                    <a:pt x="229" y="111"/>
                    <a:pt x="223" y="111"/>
                  </a:cubicBezTo>
                  <a:cubicBezTo>
                    <a:pt x="198" y="111"/>
                    <a:pt x="198" y="111"/>
                    <a:pt x="198" y="111"/>
                  </a:cubicBezTo>
                  <a:cubicBezTo>
                    <a:pt x="198" y="110"/>
                    <a:pt x="199" y="109"/>
                    <a:pt x="199" y="109"/>
                  </a:cubicBezTo>
                  <a:cubicBezTo>
                    <a:pt x="199" y="50"/>
                    <a:pt x="199" y="50"/>
                    <a:pt x="199" y="50"/>
                  </a:cubicBezTo>
                  <a:cubicBezTo>
                    <a:pt x="238" y="39"/>
                    <a:pt x="238" y="39"/>
                    <a:pt x="238" y="39"/>
                  </a:cubicBezTo>
                  <a:cubicBezTo>
                    <a:pt x="248" y="37"/>
                    <a:pt x="254" y="26"/>
                    <a:pt x="252" y="16"/>
                  </a:cubicBezTo>
                  <a:cubicBezTo>
                    <a:pt x="249" y="6"/>
                    <a:pt x="239" y="0"/>
                    <a:pt x="229" y="3"/>
                  </a:cubicBezTo>
                  <a:close/>
                  <a:moveTo>
                    <a:pt x="87" y="80"/>
                  </a:moveTo>
                  <a:cubicBezTo>
                    <a:pt x="167" y="58"/>
                    <a:pt x="167" y="58"/>
                    <a:pt x="167" y="58"/>
                  </a:cubicBezTo>
                  <a:cubicBezTo>
                    <a:pt x="167" y="109"/>
                    <a:pt x="167" y="109"/>
                    <a:pt x="167" y="109"/>
                  </a:cubicBezTo>
                  <a:cubicBezTo>
                    <a:pt x="167" y="109"/>
                    <a:pt x="167" y="110"/>
                    <a:pt x="168" y="111"/>
                  </a:cubicBezTo>
                  <a:cubicBezTo>
                    <a:pt x="87" y="111"/>
                    <a:pt x="87" y="111"/>
                    <a:pt x="87" y="111"/>
                  </a:cubicBezTo>
                  <a:lnTo>
                    <a:pt x="87" y="80"/>
                  </a:lnTo>
                  <a:close/>
                  <a:moveTo>
                    <a:pt x="87" y="80"/>
                  </a:moveTo>
                  <a:cubicBezTo>
                    <a:pt x="87" y="80"/>
                    <a:pt x="87" y="80"/>
                    <a:pt x="87" y="80"/>
                  </a:cubicBezTo>
                </a:path>
              </a:pathLst>
            </a:custGeom>
            <a:grpFill/>
            <a:ln w="9525">
              <a:noFill/>
              <a:round/>
            </a:ln>
          </p:spPr>
          <p:txBody>
            <a:bodyPr vert="horz" wrap="square" lIns="68580" tIns="34290" rIns="68580" bIns="34290" numCol="1" anchor="t" anchorCtr="0" compatLnSpc="1"/>
            <a:lstStyle/>
            <a:p>
              <a:endParaRPr 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0" name="Freeform 14"/>
            <p:cNvSpPr>
              <a:spLocks noEditPoints="1"/>
            </p:cNvSpPr>
            <p:nvPr/>
          </p:nvSpPr>
          <p:spPr bwMode="auto">
            <a:xfrm>
              <a:off x="8453506" y="4419072"/>
              <a:ext cx="373519" cy="143268"/>
            </a:xfrm>
            <a:custGeom>
              <a:avLst/>
              <a:gdLst/>
              <a:ahLst/>
              <a:cxnLst>
                <a:cxn ang="0">
                  <a:pos x="229" y="2"/>
                </a:cxn>
                <a:cxn ang="0">
                  <a:pos x="16" y="59"/>
                </a:cxn>
                <a:cxn ang="0">
                  <a:pos x="3" y="83"/>
                </a:cxn>
                <a:cxn ang="0">
                  <a:pos x="21" y="97"/>
                </a:cxn>
                <a:cxn ang="0">
                  <a:pos x="26" y="96"/>
                </a:cxn>
                <a:cxn ang="0">
                  <a:pos x="238" y="39"/>
                </a:cxn>
                <a:cxn ang="0">
                  <a:pos x="252" y="16"/>
                </a:cxn>
                <a:cxn ang="0">
                  <a:pos x="229" y="2"/>
                </a:cxn>
                <a:cxn ang="0">
                  <a:pos x="229" y="2"/>
                </a:cxn>
                <a:cxn ang="0">
                  <a:pos x="229" y="2"/>
                </a:cxn>
              </a:cxnLst>
              <a:rect l="0" t="0" r="r" b="b"/>
              <a:pathLst>
                <a:path w="254" h="97">
                  <a:moveTo>
                    <a:pt x="229" y="2"/>
                  </a:moveTo>
                  <a:cubicBezTo>
                    <a:pt x="16" y="59"/>
                    <a:pt x="16" y="59"/>
                    <a:pt x="16" y="59"/>
                  </a:cubicBezTo>
                  <a:cubicBezTo>
                    <a:pt x="6" y="62"/>
                    <a:pt x="0" y="72"/>
                    <a:pt x="3" y="83"/>
                  </a:cubicBezTo>
                  <a:cubicBezTo>
                    <a:pt x="5" y="91"/>
                    <a:pt x="13" y="97"/>
                    <a:pt x="21" y="97"/>
                  </a:cubicBezTo>
                  <a:cubicBezTo>
                    <a:pt x="23" y="97"/>
                    <a:pt x="24" y="96"/>
                    <a:pt x="26" y="96"/>
                  </a:cubicBezTo>
                  <a:cubicBezTo>
                    <a:pt x="238" y="39"/>
                    <a:pt x="238" y="39"/>
                    <a:pt x="238" y="39"/>
                  </a:cubicBezTo>
                  <a:cubicBezTo>
                    <a:pt x="248" y="36"/>
                    <a:pt x="254" y="26"/>
                    <a:pt x="252" y="16"/>
                  </a:cubicBezTo>
                  <a:cubicBezTo>
                    <a:pt x="249" y="6"/>
                    <a:pt x="239" y="0"/>
                    <a:pt x="229" y="2"/>
                  </a:cubicBezTo>
                  <a:close/>
                  <a:moveTo>
                    <a:pt x="229" y="2"/>
                  </a:moveTo>
                  <a:cubicBezTo>
                    <a:pt x="229" y="2"/>
                    <a:pt x="229" y="2"/>
                    <a:pt x="229" y="2"/>
                  </a:cubicBezTo>
                </a:path>
              </a:pathLst>
            </a:custGeom>
            <a:grpFill/>
            <a:ln w="9525">
              <a:noFill/>
              <a:round/>
            </a:ln>
          </p:spPr>
          <p:txBody>
            <a:bodyPr vert="horz" wrap="square" lIns="68580" tIns="34290" rIns="68580" bIns="34290" numCol="1" anchor="t" anchorCtr="0" compatLnSpc="1"/>
            <a:lstStyle/>
            <a:p>
              <a:endParaRPr 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1" name="Freeform 15"/>
            <p:cNvSpPr>
              <a:spLocks noEditPoints="1"/>
            </p:cNvSpPr>
            <p:nvPr/>
          </p:nvSpPr>
          <p:spPr bwMode="auto">
            <a:xfrm>
              <a:off x="8453506" y="4332088"/>
              <a:ext cx="373519" cy="143268"/>
            </a:xfrm>
            <a:custGeom>
              <a:avLst/>
              <a:gdLst/>
              <a:ahLst/>
              <a:cxnLst>
                <a:cxn ang="0">
                  <a:pos x="3" y="83"/>
                </a:cxn>
                <a:cxn ang="0">
                  <a:pos x="21" y="97"/>
                </a:cxn>
                <a:cxn ang="0">
                  <a:pos x="26" y="97"/>
                </a:cxn>
                <a:cxn ang="0">
                  <a:pos x="238" y="40"/>
                </a:cxn>
                <a:cxn ang="0">
                  <a:pos x="252" y="16"/>
                </a:cxn>
                <a:cxn ang="0">
                  <a:pos x="229" y="3"/>
                </a:cxn>
                <a:cxn ang="0">
                  <a:pos x="16" y="60"/>
                </a:cxn>
                <a:cxn ang="0">
                  <a:pos x="3" y="83"/>
                </a:cxn>
                <a:cxn ang="0">
                  <a:pos x="3" y="83"/>
                </a:cxn>
                <a:cxn ang="0">
                  <a:pos x="3" y="83"/>
                </a:cxn>
              </a:cxnLst>
              <a:rect l="0" t="0" r="r" b="b"/>
              <a:pathLst>
                <a:path w="254" h="97">
                  <a:moveTo>
                    <a:pt x="3" y="83"/>
                  </a:moveTo>
                  <a:cubicBezTo>
                    <a:pt x="5" y="92"/>
                    <a:pt x="13" y="97"/>
                    <a:pt x="21" y="97"/>
                  </a:cubicBezTo>
                  <a:cubicBezTo>
                    <a:pt x="23" y="97"/>
                    <a:pt x="24" y="97"/>
                    <a:pt x="26" y="97"/>
                  </a:cubicBezTo>
                  <a:cubicBezTo>
                    <a:pt x="238" y="40"/>
                    <a:pt x="238" y="40"/>
                    <a:pt x="238" y="40"/>
                  </a:cubicBezTo>
                  <a:cubicBezTo>
                    <a:pt x="248" y="37"/>
                    <a:pt x="254" y="26"/>
                    <a:pt x="252" y="16"/>
                  </a:cubicBezTo>
                  <a:cubicBezTo>
                    <a:pt x="249" y="6"/>
                    <a:pt x="239" y="0"/>
                    <a:pt x="229" y="3"/>
                  </a:cubicBezTo>
                  <a:cubicBezTo>
                    <a:pt x="16" y="60"/>
                    <a:pt x="16" y="60"/>
                    <a:pt x="16" y="60"/>
                  </a:cubicBezTo>
                  <a:cubicBezTo>
                    <a:pt x="6" y="63"/>
                    <a:pt x="0" y="73"/>
                    <a:pt x="3" y="83"/>
                  </a:cubicBezTo>
                  <a:close/>
                  <a:moveTo>
                    <a:pt x="3" y="83"/>
                  </a:moveTo>
                  <a:cubicBezTo>
                    <a:pt x="3" y="83"/>
                    <a:pt x="3" y="83"/>
                    <a:pt x="3" y="83"/>
                  </a:cubicBezTo>
                </a:path>
              </a:pathLst>
            </a:custGeom>
            <a:grpFill/>
            <a:ln w="9525">
              <a:noFill/>
              <a:round/>
            </a:ln>
          </p:spPr>
          <p:txBody>
            <a:bodyPr vert="horz" wrap="square" lIns="68580" tIns="34290" rIns="68580" bIns="34290" numCol="1" anchor="t" anchorCtr="0" compatLnSpc="1"/>
            <a:lstStyle/>
            <a:p>
              <a:endParaRPr 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2" name="Freeform 16"/>
            <p:cNvSpPr>
              <a:spLocks noEditPoints="1"/>
            </p:cNvSpPr>
            <p:nvPr/>
          </p:nvSpPr>
          <p:spPr bwMode="auto">
            <a:xfrm>
              <a:off x="8453506" y="4288596"/>
              <a:ext cx="220018" cy="101055"/>
            </a:xfrm>
            <a:custGeom>
              <a:avLst/>
              <a:gdLst/>
              <a:ahLst/>
              <a:cxnLst>
                <a:cxn ang="0">
                  <a:pos x="21" y="69"/>
                </a:cxn>
                <a:cxn ang="0">
                  <a:pos x="26" y="68"/>
                </a:cxn>
                <a:cxn ang="0">
                  <a:pos x="134" y="39"/>
                </a:cxn>
                <a:cxn ang="0">
                  <a:pos x="147" y="16"/>
                </a:cxn>
                <a:cxn ang="0">
                  <a:pos x="124" y="3"/>
                </a:cxn>
                <a:cxn ang="0">
                  <a:pos x="16" y="32"/>
                </a:cxn>
                <a:cxn ang="0">
                  <a:pos x="3" y="55"/>
                </a:cxn>
                <a:cxn ang="0">
                  <a:pos x="21" y="69"/>
                </a:cxn>
                <a:cxn ang="0">
                  <a:pos x="21" y="69"/>
                </a:cxn>
                <a:cxn ang="0">
                  <a:pos x="21" y="69"/>
                </a:cxn>
              </a:cxnLst>
              <a:rect l="0" t="0" r="r" b="b"/>
              <a:pathLst>
                <a:path w="150" h="69">
                  <a:moveTo>
                    <a:pt x="21" y="69"/>
                  </a:moveTo>
                  <a:cubicBezTo>
                    <a:pt x="23" y="69"/>
                    <a:pt x="24" y="69"/>
                    <a:pt x="26" y="68"/>
                  </a:cubicBezTo>
                  <a:cubicBezTo>
                    <a:pt x="134" y="39"/>
                    <a:pt x="134" y="39"/>
                    <a:pt x="134" y="39"/>
                  </a:cubicBezTo>
                  <a:cubicBezTo>
                    <a:pt x="144" y="36"/>
                    <a:pt x="150" y="26"/>
                    <a:pt x="147" y="16"/>
                  </a:cubicBezTo>
                  <a:cubicBezTo>
                    <a:pt x="144" y="6"/>
                    <a:pt x="134" y="0"/>
                    <a:pt x="124" y="3"/>
                  </a:cubicBezTo>
                  <a:cubicBezTo>
                    <a:pt x="16" y="32"/>
                    <a:pt x="16" y="32"/>
                    <a:pt x="16" y="32"/>
                  </a:cubicBezTo>
                  <a:cubicBezTo>
                    <a:pt x="6" y="34"/>
                    <a:pt x="0" y="45"/>
                    <a:pt x="3" y="55"/>
                  </a:cubicBezTo>
                  <a:cubicBezTo>
                    <a:pt x="5" y="63"/>
                    <a:pt x="13" y="69"/>
                    <a:pt x="21" y="69"/>
                  </a:cubicBezTo>
                  <a:close/>
                  <a:moveTo>
                    <a:pt x="21" y="69"/>
                  </a:moveTo>
                  <a:cubicBezTo>
                    <a:pt x="21" y="69"/>
                    <a:pt x="21" y="69"/>
                    <a:pt x="21" y="69"/>
                  </a:cubicBezTo>
                </a:path>
              </a:pathLst>
            </a:custGeom>
            <a:grpFill/>
            <a:ln w="9525">
              <a:noFill/>
              <a:round/>
            </a:ln>
          </p:spPr>
          <p:txBody>
            <a:bodyPr vert="horz" wrap="square" lIns="68580" tIns="34290" rIns="68580" bIns="34290" numCol="1" anchor="t" anchorCtr="0" compatLnSpc="1"/>
            <a:lstStyle/>
            <a:p>
              <a:endParaRPr 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
        <p:nvSpPr>
          <p:cNvPr id="23" name="Freeform 110"/>
          <p:cNvSpPr>
            <a:spLocks noEditPoints="1"/>
          </p:cNvSpPr>
          <p:nvPr/>
        </p:nvSpPr>
        <p:spPr bwMode="auto">
          <a:xfrm>
            <a:off x="3931385" y="2806382"/>
            <a:ext cx="342204" cy="317565"/>
          </a:xfrm>
          <a:custGeom>
            <a:avLst/>
            <a:gdLst/>
            <a:ahLst/>
            <a:cxnLst>
              <a:cxn ang="0">
                <a:pos x="8" y="10"/>
              </a:cxn>
              <a:cxn ang="0">
                <a:pos x="0" y="10"/>
              </a:cxn>
              <a:cxn ang="0">
                <a:pos x="0" y="5"/>
              </a:cxn>
              <a:cxn ang="0">
                <a:pos x="8" y="5"/>
              </a:cxn>
              <a:cxn ang="0">
                <a:pos x="8" y="10"/>
              </a:cxn>
              <a:cxn ang="0">
                <a:pos x="33" y="30"/>
              </a:cxn>
              <a:cxn ang="0">
                <a:pos x="0" y="30"/>
              </a:cxn>
              <a:cxn ang="0">
                <a:pos x="0" y="25"/>
              </a:cxn>
              <a:cxn ang="0">
                <a:pos x="33" y="25"/>
              </a:cxn>
              <a:cxn ang="0">
                <a:pos x="33" y="30"/>
              </a:cxn>
              <a:cxn ang="0">
                <a:pos x="13" y="49"/>
              </a:cxn>
              <a:cxn ang="0">
                <a:pos x="0" y="49"/>
              </a:cxn>
              <a:cxn ang="0">
                <a:pos x="0" y="44"/>
              </a:cxn>
              <a:cxn ang="0">
                <a:pos x="13" y="44"/>
              </a:cxn>
              <a:cxn ang="0">
                <a:pos x="13" y="49"/>
              </a:cxn>
              <a:cxn ang="0">
                <a:pos x="24" y="3"/>
              </a:cxn>
              <a:cxn ang="0">
                <a:pos x="24" y="13"/>
              </a:cxn>
              <a:cxn ang="0">
                <a:pos x="22" y="15"/>
              </a:cxn>
              <a:cxn ang="0">
                <a:pos x="12" y="15"/>
              </a:cxn>
              <a:cxn ang="0">
                <a:pos x="9" y="13"/>
              </a:cxn>
              <a:cxn ang="0">
                <a:pos x="9" y="3"/>
              </a:cxn>
              <a:cxn ang="0">
                <a:pos x="12" y="0"/>
              </a:cxn>
              <a:cxn ang="0">
                <a:pos x="22" y="0"/>
              </a:cxn>
              <a:cxn ang="0">
                <a:pos x="24" y="3"/>
              </a:cxn>
              <a:cxn ang="0">
                <a:pos x="29" y="42"/>
              </a:cxn>
              <a:cxn ang="0">
                <a:pos x="29" y="51"/>
              </a:cxn>
              <a:cxn ang="0">
                <a:pos x="26" y="54"/>
              </a:cxn>
              <a:cxn ang="0">
                <a:pos x="17" y="54"/>
              </a:cxn>
              <a:cxn ang="0">
                <a:pos x="14" y="51"/>
              </a:cxn>
              <a:cxn ang="0">
                <a:pos x="14" y="42"/>
              </a:cxn>
              <a:cxn ang="0">
                <a:pos x="17" y="39"/>
              </a:cxn>
              <a:cxn ang="0">
                <a:pos x="26" y="39"/>
              </a:cxn>
              <a:cxn ang="0">
                <a:pos x="29" y="42"/>
              </a:cxn>
              <a:cxn ang="0">
                <a:pos x="58" y="10"/>
              </a:cxn>
              <a:cxn ang="0">
                <a:pos x="25" y="10"/>
              </a:cxn>
              <a:cxn ang="0">
                <a:pos x="25" y="5"/>
              </a:cxn>
              <a:cxn ang="0">
                <a:pos x="58" y="5"/>
              </a:cxn>
              <a:cxn ang="0">
                <a:pos x="58" y="10"/>
              </a:cxn>
              <a:cxn ang="0">
                <a:pos x="58" y="49"/>
              </a:cxn>
              <a:cxn ang="0">
                <a:pos x="30" y="49"/>
              </a:cxn>
              <a:cxn ang="0">
                <a:pos x="30" y="44"/>
              </a:cxn>
              <a:cxn ang="0">
                <a:pos x="58" y="44"/>
              </a:cxn>
              <a:cxn ang="0">
                <a:pos x="58" y="49"/>
              </a:cxn>
              <a:cxn ang="0">
                <a:pos x="48" y="22"/>
              </a:cxn>
              <a:cxn ang="0">
                <a:pos x="48" y="32"/>
              </a:cxn>
              <a:cxn ang="0">
                <a:pos x="46" y="34"/>
              </a:cxn>
              <a:cxn ang="0">
                <a:pos x="36" y="34"/>
              </a:cxn>
              <a:cxn ang="0">
                <a:pos x="34" y="32"/>
              </a:cxn>
              <a:cxn ang="0">
                <a:pos x="34" y="22"/>
              </a:cxn>
              <a:cxn ang="0">
                <a:pos x="36" y="20"/>
              </a:cxn>
              <a:cxn ang="0">
                <a:pos x="46" y="20"/>
              </a:cxn>
              <a:cxn ang="0">
                <a:pos x="48" y="22"/>
              </a:cxn>
              <a:cxn ang="0">
                <a:pos x="58" y="30"/>
              </a:cxn>
              <a:cxn ang="0">
                <a:pos x="50" y="30"/>
              </a:cxn>
              <a:cxn ang="0">
                <a:pos x="50" y="25"/>
              </a:cxn>
              <a:cxn ang="0">
                <a:pos x="58" y="25"/>
              </a:cxn>
              <a:cxn ang="0">
                <a:pos x="58" y="30"/>
              </a:cxn>
            </a:cxnLst>
            <a:rect l="0" t="0" r="r" b="b"/>
            <a:pathLst>
              <a:path w="58" h="54">
                <a:moveTo>
                  <a:pt x="8" y="10"/>
                </a:moveTo>
                <a:cubicBezTo>
                  <a:pt x="0" y="10"/>
                  <a:pt x="0" y="10"/>
                  <a:pt x="0" y="10"/>
                </a:cubicBezTo>
                <a:cubicBezTo>
                  <a:pt x="0" y="5"/>
                  <a:pt x="0" y="5"/>
                  <a:pt x="0" y="5"/>
                </a:cubicBezTo>
                <a:cubicBezTo>
                  <a:pt x="8" y="5"/>
                  <a:pt x="8" y="5"/>
                  <a:pt x="8" y="5"/>
                </a:cubicBezTo>
                <a:lnTo>
                  <a:pt x="8" y="10"/>
                </a:lnTo>
                <a:close/>
                <a:moveTo>
                  <a:pt x="33" y="30"/>
                </a:moveTo>
                <a:cubicBezTo>
                  <a:pt x="0" y="30"/>
                  <a:pt x="0" y="30"/>
                  <a:pt x="0" y="30"/>
                </a:cubicBezTo>
                <a:cubicBezTo>
                  <a:pt x="0" y="25"/>
                  <a:pt x="0" y="25"/>
                  <a:pt x="0" y="25"/>
                </a:cubicBezTo>
                <a:cubicBezTo>
                  <a:pt x="33" y="25"/>
                  <a:pt x="33" y="25"/>
                  <a:pt x="33" y="25"/>
                </a:cubicBezTo>
                <a:lnTo>
                  <a:pt x="33" y="30"/>
                </a:lnTo>
                <a:close/>
                <a:moveTo>
                  <a:pt x="13" y="49"/>
                </a:moveTo>
                <a:cubicBezTo>
                  <a:pt x="0" y="49"/>
                  <a:pt x="0" y="49"/>
                  <a:pt x="0" y="49"/>
                </a:cubicBezTo>
                <a:cubicBezTo>
                  <a:pt x="0" y="44"/>
                  <a:pt x="0" y="44"/>
                  <a:pt x="0" y="44"/>
                </a:cubicBezTo>
                <a:cubicBezTo>
                  <a:pt x="13" y="44"/>
                  <a:pt x="13" y="44"/>
                  <a:pt x="13" y="44"/>
                </a:cubicBezTo>
                <a:lnTo>
                  <a:pt x="13" y="49"/>
                </a:lnTo>
                <a:close/>
                <a:moveTo>
                  <a:pt x="24" y="3"/>
                </a:moveTo>
                <a:cubicBezTo>
                  <a:pt x="24" y="13"/>
                  <a:pt x="24" y="13"/>
                  <a:pt x="24" y="13"/>
                </a:cubicBezTo>
                <a:cubicBezTo>
                  <a:pt x="24" y="14"/>
                  <a:pt x="23" y="15"/>
                  <a:pt x="22" y="15"/>
                </a:cubicBezTo>
                <a:cubicBezTo>
                  <a:pt x="12" y="15"/>
                  <a:pt x="12" y="15"/>
                  <a:pt x="12" y="15"/>
                </a:cubicBezTo>
                <a:cubicBezTo>
                  <a:pt x="11" y="15"/>
                  <a:pt x="9" y="14"/>
                  <a:pt x="9" y="13"/>
                </a:cubicBezTo>
                <a:cubicBezTo>
                  <a:pt x="9" y="3"/>
                  <a:pt x="9" y="3"/>
                  <a:pt x="9" y="3"/>
                </a:cubicBezTo>
                <a:cubicBezTo>
                  <a:pt x="9" y="2"/>
                  <a:pt x="11" y="0"/>
                  <a:pt x="12" y="0"/>
                </a:cubicBezTo>
                <a:cubicBezTo>
                  <a:pt x="22" y="0"/>
                  <a:pt x="22" y="0"/>
                  <a:pt x="22" y="0"/>
                </a:cubicBezTo>
                <a:cubicBezTo>
                  <a:pt x="23" y="0"/>
                  <a:pt x="24" y="2"/>
                  <a:pt x="24" y="3"/>
                </a:cubicBezTo>
                <a:close/>
                <a:moveTo>
                  <a:pt x="29" y="42"/>
                </a:moveTo>
                <a:cubicBezTo>
                  <a:pt x="29" y="51"/>
                  <a:pt x="29" y="51"/>
                  <a:pt x="29" y="51"/>
                </a:cubicBezTo>
                <a:cubicBezTo>
                  <a:pt x="29" y="53"/>
                  <a:pt x="28" y="54"/>
                  <a:pt x="26" y="54"/>
                </a:cubicBezTo>
                <a:cubicBezTo>
                  <a:pt x="17" y="54"/>
                  <a:pt x="17" y="54"/>
                  <a:pt x="17" y="54"/>
                </a:cubicBezTo>
                <a:cubicBezTo>
                  <a:pt x="15" y="54"/>
                  <a:pt x="14" y="53"/>
                  <a:pt x="14" y="51"/>
                </a:cubicBezTo>
                <a:cubicBezTo>
                  <a:pt x="14" y="42"/>
                  <a:pt x="14" y="42"/>
                  <a:pt x="14" y="42"/>
                </a:cubicBezTo>
                <a:cubicBezTo>
                  <a:pt x="14" y="40"/>
                  <a:pt x="15" y="39"/>
                  <a:pt x="17" y="39"/>
                </a:cubicBezTo>
                <a:cubicBezTo>
                  <a:pt x="26" y="39"/>
                  <a:pt x="26" y="39"/>
                  <a:pt x="26" y="39"/>
                </a:cubicBezTo>
                <a:cubicBezTo>
                  <a:pt x="28" y="39"/>
                  <a:pt x="29" y="40"/>
                  <a:pt x="29" y="42"/>
                </a:cubicBezTo>
                <a:close/>
                <a:moveTo>
                  <a:pt x="58" y="10"/>
                </a:moveTo>
                <a:cubicBezTo>
                  <a:pt x="25" y="10"/>
                  <a:pt x="25" y="10"/>
                  <a:pt x="25" y="10"/>
                </a:cubicBezTo>
                <a:cubicBezTo>
                  <a:pt x="25" y="5"/>
                  <a:pt x="25" y="5"/>
                  <a:pt x="25" y="5"/>
                </a:cubicBezTo>
                <a:cubicBezTo>
                  <a:pt x="58" y="5"/>
                  <a:pt x="58" y="5"/>
                  <a:pt x="58" y="5"/>
                </a:cubicBezTo>
                <a:lnTo>
                  <a:pt x="58" y="10"/>
                </a:lnTo>
                <a:close/>
                <a:moveTo>
                  <a:pt x="58" y="49"/>
                </a:moveTo>
                <a:cubicBezTo>
                  <a:pt x="30" y="49"/>
                  <a:pt x="30" y="49"/>
                  <a:pt x="30" y="49"/>
                </a:cubicBezTo>
                <a:cubicBezTo>
                  <a:pt x="30" y="44"/>
                  <a:pt x="30" y="44"/>
                  <a:pt x="30" y="44"/>
                </a:cubicBezTo>
                <a:cubicBezTo>
                  <a:pt x="58" y="44"/>
                  <a:pt x="58" y="44"/>
                  <a:pt x="58" y="44"/>
                </a:cubicBezTo>
                <a:lnTo>
                  <a:pt x="58" y="49"/>
                </a:lnTo>
                <a:close/>
                <a:moveTo>
                  <a:pt x="48" y="22"/>
                </a:moveTo>
                <a:cubicBezTo>
                  <a:pt x="48" y="32"/>
                  <a:pt x="48" y="32"/>
                  <a:pt x="48" y="32"/>
                </a:cubicBezTo>
                <a:cubicBezTo>
                  <a:pt x="48" y="33"/>
                  <a:pt x="47" y="34"/>
                  <a:pt x="46" y="34"/>
                </a:cubicBezTo>
                <a:cubicBezTo>
                  <a:pt x="36" y="34"/>
                  <a:pt x="36" y="34"/>
                  <a:pt x="36" y="34"/>
                </a:cubicBezTo>
                <a:cubicBezTo>
                  <a:pt x="35" y="34"/>
                  <a:pt x="34" y="33"/>
                  <a:pt x="34" y="32"/>
                </a:cubicBezTo>
                <a:cubicBezTo>
                  <a:pt x="34" y="22"/>
                  <a:pt x="34" y="22"/>
                  <a:pt x="34" y="22"/>
                </a:cubicBezTo>
                <a:cubicBezTo>
                  <a:pt x="34" y="21"/>
                  <a:pt x="35" y="20"/>
                  <a:pt x="36" y="20"/>
                </a:cubicBezTo>
                <a:cubicBezTo>
                  <a:pt x="46" y="20"/>
                  <a:pt x="46" y="20"/>
                  <a:pt x="46" y="20"/>
                </a:cubicBezTo>
                <a:cubicBezTo>
                  <a:pt x="47" y="20"/>
                  <a:pt x="48" y="21"/>
                  <a:pt x="48" y="22"/>
                </a:cubicBezTo>
                <a:close/>
                <a:moveTo>
                  <a:pt x="58" y="30"/>
                </a:moveTo>
                <a:cubicBezTo>
                  <a:pt x="50" y="30"/>
                  <a:pt x="50" y="30"/>
                  <a:pt x="50" y="30"/>
                </a:cubicBezTo>
                <a:cubicBezTo>
                  <a:pt x="50" y="25"/>
                  <a:pt x="50" y="25"/>
                  <a:pt x="50" y="25"/>
                </a:cubicBezTo>
                <a:cubicBezTo>
                  <a:pt x="58" y="25"/>
                  <a:pt x="58" y="25"/>
                  <a:pt x="58" y="25"/>
                </a:cubicBezTo>
                <a:lnTo>
                  <a:pt x="58" y="30"/>
                </a:lnTo>
                <a:close/>
              </a:path>
            </a:pathLst>
          </a:custGeom>
          <a:solidFill>
            <a:schemeClr val="accent1"/>
          </a:solidFill>
          <a:ln w="9525">
            <a:noFill/>
            <a:round/>
          </a:ln>
        </p:spPr>
        <p:txBody>
          <a:bodyPr vert="horz" wrap="square" lIns="68580" tIns="34290" rIns="68580" bIns="34290" numCol="1" anchor="t" anchorCtr="0" compatLnSpc="1"/>
          <a:lstStyle/>
          <a:p>
            <a:endParaRPr 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4" name="文本框 23"/>
          <p:cNvSpPr txBox="1"/>
          <p:nvPr/>
        </p:nvSpPr>
        <p:spPr>
          <a:xfrm>
            <a:off x="5557934" y="1812355"/>
            <a:ext cx="2747010" cy="71558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Please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here</a:t>
            </a:r>
          </a:p>
        </p:txBody>
      </p:sp>
      <p:sp>
        <p:nvSpPr>
          <p:cNvPr id="25" name="文本框 24"/>
          <p:cNvSpPr txBox="1"/>
          <p:nvPr/>
        </p:nvSpPr>
        <p:spPr>
          <a:xfrm>
            <a:off x="5533645" y="1378015"/>
            <a:ext cx="2747010" cy="50783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输入标题</a:t>
            </a:r>
          </a:p>
        </p:txBody>
      </p:sp>
      <p:sp>
        <p:nvSpPr>
          <p:cNvPr id="26" name="文本框 25"/>
          <p:cNvSpPr txBox="1"/>
          <p:nvPr/>
        </p:nvSpPr>
        <p:spPr>
          <a:xfrm>
            <a:off x="5582222" y="3853086"/>
            <a:ext cx="2747010" cy="71558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Please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here</a:t>
            </a:r>
          </a:p>
        </p:txBody>
      </p:sp>
      <p:sp>
        <p:nvSpPr>
          <p:cNvPr id="27" name="文本框 26"/>
          <p:cNvSpPr txBox="1"/>
          <p:nvPr/>
        </p:nvSpPr>
        <p:spPr>
          <a:xfrm>
            <a:off x="5557934" y="3418746"/>
            <a:ext cx="2747010" cy="50783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输入标题</a:t>
            </a:r>
          </a:p>
        </p:txBody>
      </p:sp>
      <p:sp>
        <p:nvSpPr>
          <p:cNvPr id="28" name="文本框 27"/>
          <p:cNvSpPr txBox="1"/>
          <p:nvPr/>
        </p:nvSpPr>
        <p:spPr>
          <a:xfrm>
            <a:off x="476822" y="2837721"/>
            <a:ext cx="2747010" cy="71558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lnSpc>
                <a:spcPct val="150000"/>
              </a:lnSpc>
            </a:pP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Please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here</a:t>
            </a:r>
          </a:p>
        </p:txBody>
      </p:sp>
      <p:sp>
        <p:nvSpPr>
          <p:cNvPr id="29" name="文本框 28"/>
          <p:cNvSpPr txBox="1"/>
          <p:nvPr/>
        </p:nvSpPr>
        <p:spPr>
          <a:xfrm>
            <a:off x="452533" y="2403381"/>
            <a:ext cx="2747010" cy="50783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lnSpc>
                <a:spcPct val="150000"/>
              </a:lnSpc>
            </a:pPr>
            <a:r>
              <a:rPr lang="zh-CN" altLang="en-US"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输入标题</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a:extLst>
              <a:ext uri="{FF2B5EF4-FFF2-40B4-BE49-F238E27FC236}">
                <a16:creationId xmlns:a16="http://schemas.microsoft.com/office/drawing/2014/main" id="{8F0EC598-B123-48E3-B8E0-C1EF633BF639}"/>
              </a:ext>
            </a:extLst>
          </p:cNvPr>
          <p:cNvPicPr>
            <a:picLocks noChangeAspect="1"/>
          </p:cNvPicPr>
          <p:nvPr/>
        </p:nvPicPr>
        <p:blipFill rotWithShape="1">
          <a:blip r:embed="rId4">
            <a:extLst>
              <a:ext uri="{28A0092B-C50C-407E-A947-70E740481C1C}">
                <a14:useLocalDpi xmlns:a14="http://schemas.microsoft.com/office/drawing/2010/main" val="0"/>
              </a:ext>
            </a:extLst>
          </a:blip>
          <a:srcRect l="4454" t="7457" r="14512" b="19561"/>
          <a:stretch/>
        </p:blipFill>
        <p:spPr>
          <a:xfrm>
            <a:off x="-1" y="0"/>
            <a:ext cx="9144001" cy="5143500"/>
          </a:xfrm>
          <a:prstGeom prst="rect">
            <a:avLst/>
          </a:prstGeom>
        </p:spPr>
      </p:pic>
      <p:sp>
        <p:nvSpPr>
          <p:cNvPr id="3" name="文本框 2"/>
          <p:cNvSpPr txBox="1"/>
          <p:nvPr/>
        </p:nvSpPr>
        <p:spPr>
          <a:xfrm>
            <a:off x="1907704" y="771550"/>
            <a:ext cx="1936563" cy="500135"/>
          </a:xfrm>
          <a:prstGeom prst="rect">
            <a:avLst/>
          </a:prstGeom>
          <a:noFill/>
        </p:spPr>
        <p:txBody>
          <a:bodyPr wrap="none" lIns="68520" tIns="34289" rIns="68520" bIns="34289" rtlCol="0">
            <a:spAutoFit/>
            <a:scene3d>
              <a:camera prst="orthographicFront"/>
              <a:lightRig rig="threePt" dir="t"/>
            </a:scene3d>
            <a:sp3d contourW="12700"/>
          </a:bodyPr>
          <a:lstStyle/>
          <a:p>
            <a:pPr algn="ctr" defTabSz="684530"/>
            <a:r>
              <a:rPr lang="en-US" altLang="zh-CN" sz="28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CONTENTS</a:t>
            </a:r>
          </a:p>
        </p:txBody>
      </p:sp>
      <p:sp>
        <p:nvSpPr>
          <p:cNvPr id="38" name="文本框 10"/>
          <p:cNvSpPr txBox="1"/>
          <p:nvPr/>
        </p:nvSpPr>
        <p:spPr>
          <a:xfrm>
            <a:off x="1514073" y="1851670"/>
            <a:ext cx="2723823" cy="1631216"/>
          </a:xfrm>
          <a:prstGeom prst="rect">
            <a:avLst/>
          </a:prstGeom>
          <a:noFill/>
        </p:spPr>
        <p:txBody>
          <a:bodyPr wrap="none" rtlCol="0">
            <a:spAutoFit/>
            <a:scene3d>
              <a:camera prst="orthographicFront"/>
              <a:lightRig rig="threePt" dir="t"/>
            </a:scene3d>
            <a:sp3d contourW="12700"/>
          </a:bodyPr>
          <a:lstStyle/>
          <a:p>
            <a:r>
              <a:rPr lang="en-US" altLang="zh-CN" sz="20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01. Background</a:t>
            </a:r>
            <a:endParaRPr lang="zh-CN" altLang="en-US" sz="20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endParaRPr lang="en-US" altLang="zh-CN" sz="20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r>
              <a:rPr lang="en-US" altLang="zh-CN" sz="20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02. Implementation</a:t>
            </a:r>
          </a:p>
          <a:p>
            <a:endParaRPr lang="en-US" altLang="zh-CN" sz="20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r>
              <a:rPr lang="en-US" altLang="zh-CN" sz="20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03. Summary</a:t>
            </a:r>
            <a:endParaRPr lang="zh-CN" altLang="en-US" sz="20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21475999"/>
              </p:ext>
            </p:extLst>
          </p:nvPr>
        </p:nvGraphicFramePr>
        <p:xfrm>
          <a:off x="929194" y="1466026"/>
          <a:ext cx="1438646" cy="1483766"/>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36"/>
          <p:cNvSpPr txBox="1"/>
          <p:nvPr/>
        </p:nvSpPr>
        <p:spPr>
          <a:xfrm>
            <a:off x="899592" y="3398602"/>
            <a:ext cx="1669606" cy="692497"/>
          </a:xfrm>
          <a:prstGeom prst="rect">
            <a:avLst/>
          </a:prstGeom>
          <a:noFill/>
        </p:spPr>
        <p:txBody>
          <a:bodyPr wrap="square" lIns="91360" tIns="45680" rIns="91360" bIns="45680" rtlCol="0">
            <a:spAutoFit/>
          </a:bodyPr>
          <a:lstStyle/>
          <a:p>
            <a:pPr>
              <a:lnSpc>
                <a:spcPct val="130000"/>
              </a:lnSpc>
            </a:pPr>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a:t>
            </a:r>
          </a:p>
        </p:txBody>
      </p:sp>
      <p:sp>
        <p:nvSpPr>
          <p:cNvPr id="7" name="TextBox 37"/>
          <p:cNvSpPr txBox="1"/>
          <p:nvPr/>
        </p:nvSpPr>
        <p:spPr>
          <a:xfrm>
            <a:off x="983163" y="3075807"/>
            <a:ext cx="1476000" cy="369332"/>
          </a:xfrm>
          <a:prstGeom prst="rect">
            <a:avLst/>
          </a:prstGeom>
          <a:noFill/>
        </p:spPr>
        <p:txBody>
          <a:bodyPr wrap="square" lIns="91360" tIns="0" rIns="91360" bIns="0" rtlCol="0" anchor="t">
            <a:spAutoFit/>
          </a:bodyPr>
          <a:lstStyle/>
          <a:p>
            <a:pPr>
              <a:lnSpc>
                <a:spcPct val="150000"/>
              </a:lnSpc>
            </a:pPr>
            <a:r>
              <a:rPr lang="zh-CN" altLang="en-US"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a:t>
            </a:r>
          </a:p>
        </p:txBody>
      </p:sp>
      <p:sp>
        <p:nvSpPr>
          <p:cNvPr id="8" name="TextBox 38"/>
          <p:cNvSpPr txBox="1"/>
          <p:nvPr/>
        </p:nvSpPr>
        <p:spPr>
          <a:xfrm>
            <a:off x="1331640" y="1923678"/>
            <a:ext cx="769601" cy="584695"/>
          </a:xfrm>
          <a:prstGeom prst="rect">
            <a:avLst/>
          </a:prstGeom>
          <a:noFill/>
        </p:spPr>
        <p:txBody>
          <a:bodyPr wrap="none" lIns="91360" tIns="45680" rIns="91360" bIns="45680" rtlCol="0">
            <a:spAutoFit/>
          </a:bodyPr>
          <a:lstStyle/>
          <a:p>
            <a:r>
              <a:rPr lang="en-US" altLang="zh-CN" sz="3200" dirty="0">
                <a:solidFill>
                  <a:srgbClr val="BA8D2D"/>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75</a:t>
            </a:r>
            <a:r>
              <a:rPr lang="en-US" altLang="zh-CN" sz="1100" dirty="0">
                <a:solidFill>
                  <a:srgbClr val="BA8D2D"/>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t>
            </a:r>
          </a:p>
        </p:txBody>
      </p:sp>
      <p:cxnSp>
        <p:nvCxnSpPr>
          <p:cNvPr id="9" name="直接连接符 8"/>
          <p:cNvCxnSpPr/>
          <p:nvPr/>
        </p:nvCxnSpPr>
        <p:spPr>
          <a:xfrm>
            <a:off x="2569198" y="1437626"/>
            <a:ext cx="0" cy="26604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39802" y="1437626"/>
            <a:ext cx="0" cy="26604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41"/>
          <p:cNvSpPr txBox="1"/>
          <p:nvPr/>
        </p:nvSpPr>
        <p:spPr>
          <a:xfrm>
            <a:off x="2792772" y="1860309"/>
            <a:ext cx="2437006" cy="892552"/>
          </a:xfrm>
          <a:prstGeom prst="rect">
            <a:avLst/>
          </a:prstGeom>
          <a:noFill/>
        </p:spPr>
        <p:txBody>
          <a:bodyPr wrap="square" lIns="91360" tIns="45680" rIns="91360" bIns="45680" rtlCol="0">
            <a:spAutoFit/>
          </a:bodyPr>
          <a:lstStyle/>
          <a:p>
            <a:pPr algn="just">
              <a:lnSpc>
                <a:spcPct val="130000"/>
              </a:lnSpc>
            </a:pPr>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您的内容打在这里，或者通过复制您的文本后，在此框中选择粘贴，并选择只保留文字。您的内容打在这里，或者通过复制您的文本。</a:t>
            </a:r>
          </a:p>
        </p:txBody>
      </p:sp>
      <p:sp>
        <p:nvSpPr>
          <p:cNvPr id="12" name="TextBox 42"/>
          <p:cNvSpPr txBox="1"/>
          <p:nvPr/>
        </p:nvSpPr>
        <p:spPr>
          <a:xfrm>
            <a:off x="2792775" y="1593868"/>
            <a:ext cx="1702990" cy="369332"/>
          </a:xfrm>
          <a:prstGeom prst="rect">
            <a:avLst/>
          </a:prstGeom>
          <a:noFill/>
        </p:spPr>
        <p:txBody>
          <a:bodyPr wrap="square" lIns="91360" tIns="0" rIns="91360" bIns="0" rtlCol="0" anchor="t">
            <a:spAutoFit/>
          </a:bodyPr>
          <a:lstStyle/>
          <a:p>
            <a:pPr>
              <a:lnSpc>
                <a:spcPct val="150000"/>
              </a:lnSpc>
            </a:pPr>
            <a:r>
              <a:rPr lang="zh-CN" altLang="en-US"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a:t>
            </a:r>
          </a:p>
        </p:txBody>
      </p:sp>
      <p:sp>
        <p:nvSpPr>
          <p:cNvPr id="13" name="Freeform 26"/>
          <p:cNvSpPr>
            <a:spLocks noEditPoints="1"/>
          </p:cNvSpPr>
          <p:nvPr/>
        </p:nvSpPr>
        <p:spPr bwMode="auto">
          <a:xfrm>
            <a:off x="2872196"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9D9D9"/>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4" name="Freeform 26"/>
          <p:cNvSpPr>
            <a:spLocks noEditPoints="1"/>
          </p:cNvSpPr>
          <p:nvPr/>
        </p:nvSpPr>
        <p:spPr bwMode="auto">
          <a:xfrm>
            <a:off x="3052592"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1"/>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5" name="Freeform 26"/>
          <p:cNvSpPr>
            <a:spLocks noEditPoints="1"/>
          </p:cNvSpPr>
          <p:nvPr/>
        </p:nvSpPr>
        <p:spPr bwMode="auto">
          <a:xfrm>
            <a:off x="3233000"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9D9D9"/>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6" name="Freeform 26"/>
          <p:cNvSpPr>
            <a:spLocks noEditPoints="1"/>
          </p:cNvSpPr>
          <p:nvPr/>
        </p:nvSpPr>
        <p:spPr bwMode="auto">
          <a:xfrm>
            <a:off x="3413402"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1"/>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7" name="Freeform 26"/>
          <p:cNvSpPr>
            <a:spLocks noEditPoints="1"/>
          </p:cNvSpPr>
          <p:nvPr/>
        </p:nvSpPr>
        <p:spPr bwMode="auto">
          <a:xfrm>
            <a:off x="3593803"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9D9D9"/>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8" name="Freeform 26"/>
          <p:cNvSpPr>
            <a:spLocks noEditPoints="1"/>
          </p:cNvSpPr>
          <p:nvPr/>
        </p:nvSpPr>
        <p:spPr bwMode="auto">
          <a:xfrm>
            <a:off x="3774204"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D9D9D9"/>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9" name="Freeform 26"/>
          <p:cNvSpPr>
            <a:spLocks noEditPoints="1"/>
          </p:cNvSpPr>
          <p:nvPr/>
        </p:nvSpPr>
        <p:spPr bwMode="auto">
          <a:xfrm>
            <a:off x="3954605"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2"/>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0" name="Freeform 26"/>
          <p:cNvSpPr>
            <a:spLocks noEditPoints="1"/>
          </p:cNvSpPr>
          <p:nvPr/>
        </p:nvSpPr>
        <p:spPr bwMode="auto">
          <a:xfrm>
            <a:off x="4135007"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1" name="Freeform 26"/>
          <p:cNvSpPr>
            <a:spLocks noEditPoints="1"/>
          </p:cNvSpPr>
          <p:nvPr/>
        </p:nvSpPr>
        <p:spPr bwMode="auto">
          <a:xfrm>
            <a:off x="4269054"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2" name="Freeform 26"/>
          <p:cNvSpPr>
            <a:spLocks noEditPoints="1"/>
          </p:cNvSpPr>
          <p:nvPr/>
        </p:nvSpPr>
        <p:spPr bwMode="auto">
          <a:xfrm>
            <a:off x="4495809"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3" name="Freeform 26"/>
          <p:cNvSpPr>
            <a:spLocks noEditPoints="1"/>
          </p:cNvSpPr>
          <p:nvPr/>
        </p:nvSpPr>
        <p:spPr bwMode="auto">
          <a:xfrm>
            <a:off x="2872196"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2"/>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4" name="Freeform 26"/>
          <p:cNvSpPr>
            <a:spLocks noEditPoints="1"/>
          </p:cNvSpPr>
          <p:nvPr/>
        </p:nvSpPr>
        <p:spPr bwMode="auto">
          <a:xfrm>
            <a:off x="3052592"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2"/>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5" name="Freeform 26"/>
          <p:cNvSpPr>
            <a:spLocks noEditPoints="1"/>
          </p:cNvSpPr>
          <p:nvPr/>
        </p:nvSpPr>
        <p:spPr bwMode="auto">
          <a:xfrm>
            <a:off x="3220300"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2"/>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9" name="Freeform 26"/>
          <p:cNvSpPr>
            <a:spLocks noEditPoints="1"/>
          </p:cNvSpPr>
          <p:nvPr/>
        </p:nvSpPr>
        <p:spPr bwMode="auto">
          <a:xfrm>
            <a:off x="3413402"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2"/>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0" name="Freeform 26"/>
          <p:cNvSpPr>
            <a:spLocks noEditPoints="1"/>
          </p:cNvSpPr>
          <p:nvPr/>
        </p:nvSpPr>
        <p:spPr bwMode="auto">
          <a:xfrm>
            <a:off x="3593803"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2"/>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1" name="Freeform 26"/>
          <p:cNvSpPr>
            <a:spLocks noEditPoints="1"/>
          </p:cNvSpPr>
          <p:nvPr/>
        </p:nvSpPr>
        <p:spPr bwMode="auto">
          <a:xfrm>
            <a:off x="3774204" y="2878064"/>
            <a:ext cx="133949" cy="341801"/>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2"/>
          </a:solidFill>
          <a:ln>
            <a:noFill/>
          </a:ln>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nvGrpSpPr>
          <p:cNvPr id="32" name="组合 31"/>
          <p:cNvGrpSpPr/>
          <p:nvPr/>
        </p:nvGrpSpPr>
        <p:grpSpPr>
          <a:xfrm>
            <a:off x="2873457" y="3497418"/>
            <a:ext cx="379594" cy="384388"/>
            <a:chOff x="7358063" y="6635750"/>
            <a:chExt cx="628650" cy="636588"/>
          </a:xfrm>
          <a:solidFill>
            <a:srgbClr val="BA8D2D"/>
          </a:solidFill>
        </p:grpSpPr>
        <p:sp>
          <p:nvSpPr>
            <p:cNvPr id="33" name="Freeform 908"/>
            <p:cNvSpPr/>
            <p:nvPr/>
          </p:nvSpPr>
          <p:spPr bwMode="auto">
            <a:xfrm>
              <a:off x="7534275" y="6754813"/>
              <a:ext cx="212725" cy="431800"/>
            </a:xfrm>
            <a:custGeom>
              <a:avLst/>
              <a:gdLst>
                <a:gd name="T0" fmla="*/ 35 w 134"/>
                <a:gd name="T1" fmla="*/ 272 h 272"/>
                <a:gd name="T2" fmla="*/ 99 w 134"/>
                <a:gd name="T3" fmla="*/ 272 h 272"/>
                <a:gd name="T4" fmla="*/ 99 w 134"/>
                <a:gd name="T5" fmla="*/ 69 h 272"/>
                <a:gd name="T6" fmla="*/ 134 w 134"/>
                <a:gd name="T7" fmla="*/ 69 h 272"/>
                <a:gd name="T8" fmla="*/ 66 w 134"/>
                <a:gd name="T9" fmla="*/ 0 h 272"/>
                <a:gd name="T10" fmla="*/ 0 w 134"/>
                <a:gd name="T11" fmla="*/ 69 h 272"/>
                <a:gd name="T12" fmla="*/ 35 w 134"/>
                <a:gd name="T13" fmla="*/ 69 h 272"/>
                <a:gd name="T14" fmla="*/ 35 w 134"/>
                <a:gd name="T15" fmla="*/ 272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272">
                  <a:moveTo>
                    <a:pt x="35" y="272"/>
                  </a:moveTo>
                  <a:lnTo>
                    <a:pt x="99" y="272"/>
                  </a:lnTo>
                  <a:lnTo>
                    <a:pt x="99" y="69"/>
                  </a:lnTo>
                  <a:lnTo>
                    <a:pt x="134" y="69"/>
                  </a:lnTo>
                  <a:lnTo>
                    <a:pt x="66" y="0"/>
                  </a:lnTo>
                  <a:lnTo>
                    <a:pt x="0" y="69"/>
                  </a:lnTo>
                  <a:lnTo>
                    <a:pt x="35" y="69"/>
                  </a:lnTo>
                  <a:lnTo>
                    <a:pt x="35" y="2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4" name="Freeform 909"/>
            <p:cNvSpPr/>
            <p:nvPr/>
          </p:nvSpPr>
          <p:spPr bwMode="auto">
            <a:xfrm>
              <a:off x="7361238" y="6924675"/>
              <a:ext cx="209550" cy="261938"/>
            </a:xfrm>
            <a:custGeom>
              <a:avLst/>
              <a:gdLst>
                <a:gd name="T0" fmla="*/ 35 w 132"/>
                <a:gd name="T1" fmla="*/ 165 h 165"/>
                <a:gd name="T2" fmla="*/ 97 w 132"/>
                <a:gd name="T3" fmla="*/ 165 h 165"/>
                <a:gd name="T4" fmla="*/ 97 w 132"/>
                <a:gd name="T5" fmla="*/ 68 h 165"/>
                <a:gd name="T6" fmla="*/ 132 w 132"/>
                <a:gd name="T7" fmla="*/ 68 h 165"/>
                <a:gd name="T8" fmla="*/ 66 w 132"/>
                <a:gd name="T9" fmla="*/ 0 h 165"/>
                <a:gd name="T10" fmla="*/ 0 w 132"/>
                <a:gd name="T11" fmla="*/ 68 h 165"/>
                <a:gd name="T12" fmla="*/ 35 w 132"/>
                <a:gd name="T13" fmla="*/ 68 h 165"/>
                <a:gd name="T14" fmla="*/ 35 w 13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5">
                  <a:moveTo>
                    <a:pt x="35" y="165"/>
                  </a:moveTo>
                  <a:lnTo>
                    <a:pt x="97" y="165"/>
                  </a:lnTo>
                  <a:lnTo>
                    <a:pt x="97" y="68"/>
                  </a:lnTo>
                  <a:lnTo>
                    <a:pt x="132" y="68"/>
                  </a:lnTo>
                  <a:lnTo>
                    <a:pt x="66" y="0"/>
                  </a:lnTo>
                  <a:lnTo>
                    <a:pt x="0" y="68"/>
                  </a:lnTo>
                  <a:lnTo>
                    <a:pt x="35" y="68"/>
                  </a:lnTo>
                  <a:lnTo>
                    <a:pt x="35" y="1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5" name="Rectangle 910"/>
            <p:cNvSpPr>
              <a:spLocks noChangeArrowheads="1"/>
            </p:cNvSpPr>
            <p:nvPr/>
          </p:nvSpPr>
          <p:spPr bwMode="auto">
            <a:xfrm>
              <a:off x="7358063" y="7213600"/>
              <a:ext cx="628650"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6" name="Oval 911"/>
            <p:cNvSpPr>
              <a:spLocks noChangeArrowheads="1"/>
            </p:cNvSpPr>
            <p:nvPr/>
          </p:nvSpPr>
          <p:spPr bwMode="auto">
            <a:xfrm>
              <a:off x="7818438" y="6635750"/>
              <a:ext cx="85725" cy="1079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7" name="Freeform 912"/>
            <p:cNvSpPr/>
            <p:nvPr/>
          </p:nvSpPr>
          <p:spPr bwMode="auto">
            <a:xfrm>
              <a:off x="7758113" y="6751638"/>
              <a:ext cx="203200" cy="434975"/>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sp>
        <p:nvSpPr>
          <p:cNvPr id="38" name="TextBox 65"/>
          <p:cNvSpPr txBox="1"/>
          <p:nvPr/>
        </p:nvSpPr>
        <p:spPr>
          <a:xfrm>
            <a:off x="3353768" y="3440033"/>
            <a:ext cx="1876017" cy="692497"/>
          </a:xfrm>
          <a:prstGeom prst="rect">
            <a:avLst/>
          </a:prstGeom>
          <a:noFill/>
        </p:spPr>
        <p:txBody>
          <a:bodyPr wrap="square" lIns="91360" tIns="45680" rIns="91360" bIns="45680" rtlCol="0">
            <a:spAutoFit/>
          </a:bodyPr>
          <a:lstStyle/>
          <a:p>
            <a:pPr>
              <a:lnSpc>
                <a:spcPct val="130000"/>
              </a:lnSpc>
            </a:pPr>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p>
        </p:txBody>
      </p:sp>
      <p:graphicFrame>
        <p:nvGraphicFramePr>
          <p:cNvPr id="39" name="图表 38"/>
          <p:cNvGraphicFramePr/>
          <p:nvPr/>
        </p:nvGraphicFramePr>
        <p:xfrm>
          <a:off x="5655826" y="1592611"/>
          <a:ext cx="2905110" cy="1805538"/>
        </p:xfrm>
        <a:graphic>
          <a:graphicData uri="http://schemas.openxmlformats.org/drawingml/2006/chart">
            <c:chart xmlns:c="http://schemas.openxmlformats.org/drawingml/2006/chart" xmlns:r="http://schemas.openxmlformats.org/officeDocument/2006/relationships" r:id="rId5"/>
          </a:graphicData>
        </a:graphic>
      </p:graphicFrame>
      <p:sp>
        <p:nvSpPr>
          <p:cNvPr id="40" name="TextBox 67"/>
          <p:cNvSpPr txBox="1"/>
          <p:nvPr/>
        </p:nvSpPr>
        <p:spPr>
          <a:xfrm>
            <a:off x="5652120" y="3450575"/>
            <a:ext cx="2808312" cy="492362"/>
          </a:xfrm>
          <a:prstGeom prst="rect">
            <a:avLst/>
          </a:prstGeom>
          <a:noFill/>
        </p:spPr>
        <p:txBody>
          <a:bodyPr wrap="square" lIns="91360" tIns="45680" rIns="91360" bIns="45680" rtlCol="0">
            <a:spAutoFit/>
          </a:bodyPr>
          <a:lstStyle>
            <a:defPPr>
              <a:defRPr lang="zh-CN"/>
            </a:defPPr>
            <a:lvl1pPr>
              <a:lnSpc>
                <a:spcPct val="130000"/>
              </a:lnSpc>
              <a:defRPr sz="1000">
                <a:solidFill>
                  <a:schemeClr val="tx1">
                    <a:lumMod val="75000"/>
                    <a:lumOff val="25000"/>
                  </a:schemeClr>
                </a:solidFill>
                <a:latin typeface="微软雅黑" panose="020B0503020204020204" charset="-122"/>
                <a:ea typeface="微软雅黑" panose="020B0503020204020204" charset="-122"/>
              </a:defRPr>
            </a:lvl1pPr>
          </a:lstStyle>
          <a:p>
            <a:r>
              <a:rPr lang="zh-CN" altLang="en-US"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p>
        </p:txBody>
      </p:sp>
      <p:grpSp>
        <p:nvGrpSpPr>
          <p:cNvPr id="2" name="组合 1"/>
          <p:cNvGrpSpPr/>
          <p:nvPr/>
        </p:nvGrpSpPr>
        <p:grpSpPr>
          <a:xfrm>
            <a:off x="235585" y="191135"/>
            <a:ext cx="8567420" cy="459740"/>
            <a:chOff x="371" y="301"/>
            <a:chExt cx="13492" cy="724"/>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26" name="直接连接符 25"/>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609" y="301"/>
              <a:ext cx="2688" cy="72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28"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49082" y="1068398"/>
            <a:ext cx="5994918" cy="1739906"/>
          </a:xfrm>
          <a:prstGeom prst="rect">
            <a:avLst/>
          </a:prstGeom>
          <a:solidFill>
            <a:schemeClr val="accent2"/>
          </a:solidFill>
          <a:ln>
            <a:noFill/>
          </a:ln>
          <a:effectLst>
            <a:outerShdw blurRad="203200" dist="152400" dir="5400000" algn="t"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文本框 10"/>
          <p:cNvSpPr txBox="1"/>
          <p:nvPr/>
        </p:nvSpPr>
        <p:spPr>
          <a:xfrm>
            <a:off x="757589" y="1672590"/>
            <a:ext cx="1897380" cy="1129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ctr" defTabSz="91313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Please enter text </a:t>
            </a:r>
            <a:r>
              <a:rPr kumimoji="0" lang="en-US" sz="9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kumimoji="0" lang="en-US" sz="9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kumimoji="0" lang="en-US" sz="9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kumimoji="0" lang="en-US" sz="9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kumimoji="0" lang="en-US" sz="9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kumimoji="0" lang="en-US" sz="9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kumimoji="0" lang="en-US" sz="9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kumimoji="0" lang="en-US" sz="9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kumimoji="0" lang="en-US" sz="9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kumimoji="0" lang="en-US" sz="9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here</a:t>
            </a:r>
          </a:p>
        </p:txBody>
      </p:sp>
      <p:sp>
        <p:nvSpPr>
          <p:cNvPr id="12" name="文本框 11"/>
          <p:cNvSpPr txBox="1"/>
          <p:nvPr/>
        </p:nvSpPr>
        <p:spPr>
          <a:xfrm>
            <a:off x="733300" y="1238250"/>
            <a:ext cx="1897380" cy="50783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ctr" defTabSz="91313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输入标题</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rcRect l="54" r="54"/>
          <a:stretch/>
        </p:blipFill>
        <p:spPr>
          <a:xfrm>
            <a:off x="4572000" y="1800842"/>
            <a:ext cx="3853437" cy="2571750"/>
          </a:xfrm>
          <a:prstGeom prst="rect">
            <a:avLst/>
          </a:prstGeom>
        </p:spPr>
      </p:pic>
      <p:sp>
        <p:nvSpPr>
          <p:cNvPr id="13" name="文本框 12"/>
          <p:cNvSpPr txBox="1"/>
          <p:nvPr/>
        </p:nvSpPr>
        <p:spPr>
          <a:xfrm>
            <a:off x="781876" y="3564993"/>
            <a:ext cx="3071560" cy="10618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313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Please enter text </a:t>
            </a:r>
            <a:r>
              <a:rPr kumimoji="0" lang="en-US" sz="105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kumimoji="0" lang="en-US" sz="105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kumimoji="0" lang="en-US" sz="105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kumimoji="0" lang="en-US" sz="105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kumimoji="0" lang="en-US" sz="105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kumimoji="0" lang="en-US" sz="105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kumimoji="0" lang="en-US" sz="105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kumimoji="0" lang="en-US" sz="105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kumimoji="0" lang="en-US" sz="105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kumimoji="0" lang="en-US" sz="105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here</a:t>
            </a:r>
          </a:p>
        </p:txBody>
      </p:sp>
      <p:sp>
        <p:nvSpPr>
          <p:cNvPr id="14" name="文本框 13"/>
          <p:cNvSpPr txBox="1"/>
          <p:nvPr/>
        </p:nvSpPr>
        <p:spPr>
          <a:xfrm>
            <a:off x="757589" y="3102662"/>
            <a:ext cx="2747010" cy="50783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0" marR="0" lvl="0" indent="0" algn="l" defTabSz="91313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输入标题</a:t>
            </a:r>
          </a:p>
        </p:txBody>
      </p:sp>
      <p:grpSp>
        <p:nvGrpSpPr>
          <p:cNvPr id="2" name="组合 1"/>
          <p:cNvGrpSpPr/>
          <p:nvPr/>
        </p:nvGrpSpPr>
        <p:grpSpPr>
          <a:xfrm>
            <a:off x="235585" y="191135"/>
            <a:ext cx="8567420" cy="459740"/>
            <a:chOff x="371" y="301"/>
            <a:chExt cx="13492" cy="724"/>
          </a:xfrm>
        </p:grpSpPr>
        <p:sp>
          <p:nvSpPr>
            <p:cNvPr id="6"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0000"/>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0000"/>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26" name="直接连接符 25"/>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609" y="301"/>
              <a:ext cx="2688" cy="725"/>
            </a:xfrm>
            <a:prstGeom prst="rect">
              <a:avLst/>
            </a:prstGeom>
            <a:noFill/>
          </p:spPr>
          <p:txBody>
            <a:bodyPr wrap="none" rtlCol="0">
              <a:spAutoFit/>
            </a:bodyPr>
            <a:lstStyle/>
            <a:p>
              <a:pPr marL="0" marR="0" lvl="0" indent="0" algn="l" defTabSz="91313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28"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0000"/>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extLst>
      <p:ext uri="{BB962C8B-B14F-4D97-AF65-F5344CB8AC3E}">
        <p14:creationId xmlns:p14="http://schemas.microsoft.com/office/powerpoint/2010/main" val="431493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d0a8f099-e09d-4f3f-b5c4-15a4593f429b"/>
          <p:cNvGrpSpPr>
            <a:grpSpLocks noChangeAspect="1"/>
          </p:cNvGrpSpPr>
          <p:nvPr/>
        </p:nvGrpSpPr>
        <p:grpSpPr>
          <a:xfrm>
            <a:off x="3495676" y="1736099"/>
            <a:ext cx="2152652" cy="2211846"/>
            <a:chOff x="4833170" y="2051499"/>
            <a:chExt cx="2637450" cy="2709979"/>
          </a:xfrm>
        </p:grpSpPr>
        <p:grpSp>
          <p:nvGrpSpPr>
            <p:cNvPr id="32" name="Group 25"/>
            <p:cNvGrpSpPr/>
            <p:nvPr/>
          </p:nvGrpSpPr>
          <p:grpSpPr>
            <a:xfrm rot="2700000">
              <a:off x="4822854" y="2089284"/>
              <a:ext cx="2616623" cy="2595992"/>
              <a:chOff x="4567237" y="1765300"/>
              <a:chExt cx="3422651" cy="3395663"/>
            </a:xfrm>
          </p:grpSpPr>
          <p:sp>
            <p:nvSpPr>
              <p:cNvPr id="37" name="Freeform: Shape 10"/>
              <p:cNvSpPr/>
              <p:nvPr/>
            </p:nvSpPr>
            <p:spPr>
              <a:xfrm flipV="1">
                <a:off x="4567237" y="1765300"/>
                <a:ext cx="1711326" cy="2068513"/>
              </a:xfrm>
              <a:custGeom>
                <a:avLst/>
                <a:gdLst>
                  <a:gd name="connsiteX0" fmla="*/ 0 w 1711326"/>
                  <a:gd name="connsiteY0" fmla="*/ 2068513 h 2068513"/>
                  <a:gd name="connsiteX1" fmla="*/ 1354138 w 1711326"/>
                  <a:gd name="connsiteY1" fmla="*/ 2068513 h 2068513"/>
                  <a:gd name="connsiteX2" fmla="*/ 1711326 w 1711326"/>
                  <a:gd name="connsiteY2" fmla="*/ 1711326 h 2068513"/>
                  <a:gd name="connsiteX3" fmla="*/ 0 w 1711326"/>
                  <a:gd name="connsiteY3" fmla="*/ 0 h 2068513"/>
                  <a:gd name="connsiteX4" fmla="*/ 0 w 1711326"/>
                  <a:gd name="connsiteY4" fmla="*/ 2068513 h 206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326" h="2068513">
                    <a:moveTo>
                      <a:pt x="0" y="2068513"/>
                    </a:moveTo>
                    <a:lnTo>
                      <a:pt x="1354138" y="2068513"/>
                    </a:lnTo>
                    <a:lnTo>
                      <a:pt x="1711326" y="1711326"/>
                    </a:lnTo>
                    <a:lnTo>
                      <a:pt x="0" y="0"/>
                    </a:lnTo>
                    <a:lnTo>
                      <a:pt x="0" y="2068513"/>
                    </a:lnTo>
                    <a:close/>
                  </a:path>
                </a:pathLst>
              </a:custGeom>
              <a:solidFill>
                <a:schemeClr val="accent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a:endParaRPr sz="1400" dirty="0">
                  <a:solidFill>
                    <a:prstClr val="white"/>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8" name="Freeform: Shape 23"/>
              <p:cNvSpPr/>
              <p:nvPr/>
            </p:nvSpPr>
            <p:spPr>
              <a:xfrm>
                <a:off x="4567237" y="3463131"/>
                <a:ext cx="2068513" cy="1697832"/>
              </a:xfrm>
              <a:custGeom>
                <a:avLst/>
                <a:gdLst>
                  <a:gd name="connsiteX0" fmla="*/ 370681 w 2068513"/>
                  <a:gd name="connsiteY0" fmla="*/ 0 h 1697832"/>
                  <a:gd name="connsiteX1" fmla="*/ 2068513 w 2068513"/>
                  <a:gd name="connsiteY1" fmla="*/ 1697832 h 1697832"/>
                  <a:gd name="connsiteX2" fmla="*/ 0 w 2068513"/>
                  <a:gd name="connsiteY2" fmla="*/ 1697832 h 1697832"/>
                  <a:gd name="connsiteX3" fmla="*/ 0 w 2068513"/>
                  <a:gd name="connsiteY3" fmla="*/ 370681 h 1697832"/>
                  <a:gd name="connsiteX4" fmla="*/ 370681 w 2068513"/>
                  <a:gd name="connsiteY4" fmla="*/ 0 h 169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13" h="1697832">
                    <a:moveTo>
                      <a:pt x="370681" y="0"/>
                    </a:moveTo>
                    <a:lnTo>
                      <a:pt x="2068513" y="1697832"/>
                    </a:lnTo>
                    <a:lnTo>
                      <a:pt x="0" y="1697832"/>
                    </a:lnTo>
                    <a:lnTo>
                      <a:pt x="0" y="370681"/>
                    </a:lnTo>
                    <a:lnTo>
                      <a:pt x="370681" y="0"/>
                    </a:lnTo>
                    <a:close/>
                  </a:path>
                </a:pathLst>
              </a:custGeom>
              <a:solidFill>
                <a:schemeClr val="accent2"/>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a:endParaRPr sz="1400" dirty="0">
                  <a:solidFill>
                    <a:prstClr val="white"/>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9" name="Freeform: Shape 20"/>
              <p:cNvSpPr/>
              <p:nvPr/>
            </p:nvSpPr>
            <p:spPr>
              <a:xfrm flipH="1">
                <a:off x="6278562" y="3092450"/>
                <a:ext cx="1711326" cy="2068513"/>
              </a:xfrm>
              <a:custGeom>
                <a:avLst/>
                <a:gdLst>
                  <a:gd name="connsiteX0" fmla="*/ 0 w 1711326"/>
                  <a:gd name="connsiteY0" fmla="*/ 0 h 2068513"/>
                  <a:gd name="connsiteX1" fmla="*/ 0 w 1711326"/>
                  <a:gd name="connsiteY1" fmla="*/ 2068513 h 2068513"/>
                  <a:gd name="connsiteX2" fmla="*/ 1354138 w 1711326"/>
                  <a:gd name="connsiteY2" fmla="*/ 2068513 h 2068513"/>
                  <a:gd name="connsiteX3" fmla="*/ 1711326 w 1711326"/>
                  <a:gd name="connsiteY3" fmla="*/ 1711326 h 2068513"/>
                  <a:gd name="connsiteX4" fmla="*/ 0 w 1711326"/>
                  <a:gd name="connsiteY4" fmla="*/ 0 h 206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326" h="2068513">
                    <a:moveTo>
                      <a:pt x="0" y="0"/>
                    </a:moveTo>
                    <a:lnTo>
                      <a:pt x="0" y="2068513"/>
                    </a:lnTo>
                    <a:lnTo>
                      <a:pt x="1354138" y="2068513"/>
                    </a:lnTo>
                    <a:lnTo>
                      <a:pt x="1711326" y="1711326"/>
                    </a:lnTo>
                    <a:lnTo>
                      <a:pt x="0" y="0"/>
                    </a:lnTo>
                    <a:close/>
                  </a:path>
                </a:pathLst>
              </a:custGeom>
              <a:solidFill>
                <a:schemeClr val="accent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a:endParaRPr sz="1400" dirty="0">
                  <a:solidFill>
                    <a:prstClr val="white"/>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0" name="Freeform: Shape 13"/>
              <p:cNvSpPr/>
              <p:nvPr/>
            </p:nvSpPr>
            <p:spPr>
              <a:xfrm flipH="1" flipV="1">
                <a:off x="5921374" y="1765300"/>
                <a:ext cx="2068513" cy="2068513"/>
              </a:xfrm>
              <a:custGeom>
                <a:avLst/>
                <a:gdLst>
                  <a:gd name="connsiteX0" fmla="*/ 2068513 w 2068513"/>
                  <a:gd name="connsiteY0" fmla="*/ 2068513 h 2068513"/>
                  <a:gd name="connsiteX1" fmla="*/ 0 w 2068513"/>
                  <a:gd name="connsiteY1" fmla="*/ 2068513 h 2068513"/>
                  <a:gd name="connsiteX2" fmla="*/ 0 w 2068513"/>
                  <a:gd name="connsiteY2" fmla="*/ 0 h 2068513"/>
                  <a:gd name="connsiteX3" fmla="*/ 1 w 2068513"/>
                  <a:gd name="connsiteY3" fmla="*/ 1 h 2068513"/>
                  <a:gd name="connsiteX4" fmla="*/ 1 w 2068513"/>
                  <a:gd name="connsiteY4" fmla="*/ 741363 h 2068513"/>
                  <a:gd name="connsiteX5" fmla="*/ 370682 w 2068513"/>
                  <a:gd name="connsiteY5" fmla="*/ 370682 h 2068513"/>
                  <a:gd name="connsiteX6" fmla="*/ 2068513 w 2068513"/>
                  <a:gd name="connsiteY6" fmla="*/ 2068513 h 20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8513" h="2068513">
                    <a:moveTo>
                      <a:pt x="2068513" y="2068513"/>
                    </a:moveTo>
                    <a:lnTo>
                      <a:pt x="0" y="2068513"/>
                    </a:lnTo>
                    <a:lnTo>
                      <a:pt x="0" y="0"/>
                    </a:lnTo>
                    <a:lnTo>
                      <a:pt x="1" y="1"/>
                    </a:lnTo>
                    <a:lnTo>
                      <a:pt x="1" y="741363"/>
                    </a:lnTo>
                    <a:lnTo>
                      <a:pt x="370682" y="370682"/>
                    </a:lnTo>
                    <a:lnTo>
                      <a:pt x="2068513" y="2068513"/>
                    </a:lnTo>
                    <a:close/>
                  </a:path>
                </a:pathLst>
              </a:custGeom>
              <a:solidFill>
                <a:schemeClr val="accent2"/>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a:endParaRPr sz="1400" dirty="0">
                  <a:solidFill>
                    <a:prstClr val="white"/>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sp>
          <p:nvSpPr>
            <p:cNvPr id="33" name="Freeform: Shape 21"/>
            <p:cNvSpPr/>
            <p:nvPr/>
          </p:nvSpPr>
          <p:spPr bwMode="auto">
            <a:xfrm>
              <a:off x="4849521" y="3186897"/>
              <a:ext cx="199613" cy="359303"/>
            </a:xfrm>
            <a:custGeom>
              <a:avLst/>
              <a:gdLst>
                <a:gd name="T0" fmla="*/ 159 w 159"/>
                <a:gd name="T1" fmla="*/ 50 h 286"/>
                <a:gd name="T2" fmla="*/ 114 w 159"/>
                <a:gd name="T3" fmla="*/ 50 h 286"/>
                <a:gd name="T4" fmla="*/ 114 w 159"/>
                <a:gd name="T5" fmla="*/ 50 h 286"/>
                <a:gd name="T6" fmla="*/ 111 w 159"/>
                <a:gd name="T7" fmla="*/ 51 h 286"/>
                <a:gd name="T8" fmla="*/ 107 w 159"/>
                <a:gd name="T9" fmla="*/ 54 h 286"/>
                <a:gd name="T10" fmla="*/ 103 w 159"/>
                <a:gd name="T11" fmla="*/ 60 h 286"/>
                <a:gd name="T12" fmla="*/ 102 w 159"/>
                <a:gd name="T13" fmla="*/ 66 h 286"/>
                <a:gd name="T14" fmla="*/ 102 w 159"/>
                <a:gd name="T15" fmla="*/ 99 h 286"/>
                <a:gd name="T16" fmla="*/ 159 w 159"/>
                <a:gd name="T17" fmla="*/ 99 h 286"/>
                <a:gd name="T18" fmla="*/ 159 w 159"/>
                <a:gd name="T19" fmla="*/ 146 h 286"/>
                <a:gd name="T20" fmla="*/ 102 w 159"/>
                <a:gd name="T21" fmla="*/ 146 h 286"/>
                <a:gd name="T22" fmla="*/ 102 w 159"/>
                <a:gd name="T23" fmla="*/ 286 h 286"/>
                <a:gd name="T24" fmla="*/ 50 w 159"/>
                <a:gd name="T25" fmla="*/ 286 h 286"/>
                <a:gd name="T26" fmla="*/ 50 w 159"/>
                <a:gd name="T27" fmla="*/ 146 h 286"/>
                <a:gd name="T28" fmla="*/ 0 w 159"/>
                <a:gd name="T29" fmla="*/ 146 h 286"/>
                <a:gd name="T30" fmla="*/ 0 w 159"/>
                <a:gd name="T31" fmla="*/ 99 h 286"/>
                <a:gd name="T32" fmla="*/ 50 w 159"/>
                <a:gd name="T33" fmla="*/ 99 h 286"/>
                <a:gd name="T34" fmla="*/ 50 w 159"/>
                <a:gd name="T35" fmla="*/ 71 h 286"/>
                <a:gd name="T36" fmla="*/ 50 w 159"/>
                <a:gd name="T37" fmla="*/ 71 h 286"/>
                <a:gd name="T38" fmla="*/ 50 w 159"/>
                <a:gd name="T39" fmla="*/ 64 h 286"/>
                <a:gd name="T40" fmla="*/ 51 w 159"/>
                <a:gd name="T41" fmla="*/ 57 h 286"/>
                <a:gd name="T42" fmla="*/ 52 w 159"/>
                <a:gd name="T43" fmla="*/ 50 h 286"/>
                <a:gd name="T44" fmla="*/ 54 w 159"/>
                <a:gd name="T45" fmla="*/ 43 h 286"/>
                <a:gd name="T46" fmla="*/ 57 w 159"/>
                <a:gd name="T47" fmla="*/ 37 h 286"/>
                <a:gd name="T48" fmla="*/ 60 w 159"/>
                <a:gd name="T49" fmla="*/ 31 h 286"/>
                <a:gd name="T50" fmla="*/ 63 w 159"/>
                <a:gd name="T51" fmla="*/ 26 h 286"/>
                <a:gd name="T52" fmla="*/ 67 w 159"/>
                <a:gd name="T53" fmla="*/ 21 h 286"/>
                <a:gd name="T54" fmla="*/ 72 w 159"/>
                <a:gd name="T55" fmla="*/ 16 h 286"/>
                <a:gd name="T56" fmla="*/ 78 w 159"/>
                <a:gd name="T57" fmla="*/ 12 h 286"/>
                <a:gd name="T58" fmla="*/ 83 w 159"/>
                <a:gd name="T59" fmla="*/ 8 h 286"/>
                <a:gd name="T60" fmla="*/ 88 w 159"/>
                <a:gd name="T61" fmla="*/ 5 h 286"/>
                <a:gd name="T62" fmla="*/ 94 w 159"/>
                <a:gd name="T63" fmla="*/ 3 h 286"/>
                <a:gd name="T64" fmla="*/ 100 w 159"/>
                <a:gd name="T65" fmla="*/ 1 h 286"/>
                <a:gd name="T66" fmla="*/ 108 w 159"/>
                <a:gd name="T67" fmla="*/ 0 h 286"/>
                <a:gd name="T68" fmla="*/ 114 w 159"/>
                <a:gd name="T69" fmla="*/ 0 h 286"/>
                <a:gd name="T70" fmla="*/ 159 w 159"/>
                <a:gd name="T71" fmla="*/ 0 h 286"/>
                <a:gd name="T72" fmla="*/ 159 w 159"/>
                <a:gd name="T73" fmla="*/ 5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86">
                  <a:moveTo>
                    <a:pt x="159" y="50"/>
                  </a:moveTo>
                  <a:lnTo>
                    <a:pt x="114" y="50"/>
                  </a:lnTo>
                  <a:lnTo>
                    <a:pt x="114" y="50"/>
                  </a:lnTo>
                  <a:lnTo>
                    <a:pt x="111" y="51"/>
                  </a:lnTo>
                  <a:lnTo>
                    <a:pt x="107" y="54"/>
                  </a:lnTo>
                  <a:lnTo>
                    <a:pt x="103" y="60"/>
                  </a:lnTo>
                  <a:lnTo>
                    <a:pt x="102" y="66"/>
                  </a:lnTo>
                  <a:lnTo>
                    <a:pt x="102" y="99"/>
                  </a:lnTo>
                  <a:lnTo>
                    <a:pt x="159" y="99"/>
                  </a:lnTo>
                  <a:lnTo>
                    <a:pt x="159" y="146"/>
                  </a:lnTo>
                  <a:lnTo>
                    <a:pt x="102" y="146"/>
                  </a:lnTo>
                  <a:lnTo>
                    <a:pt x="102" y="286"/>
                  </a:lnTo>
                  <a:lnTo>
                    <a:pt x="50" y="286"/>
                  </a:lnTo>
                  <a:lnTo>
                    <a:pt x="50" y="146"/>
                  </a:lnTo>
                  <a:lnTo>
                    <a:pt x="0" y="146"/>
                  </a:lnTo>
                  <a:lnTo>
                    <a:pt x="0" y="99"/>
                  </a:lnTo>
                  <a:lnTo>
                    <a:pt x="50" y="99"/>
                  </a:lnTo>
                  <a:lnTo>
                    <a:pt x="50" y="71"/>
                  </a:lnTo>
                  <a:lnTo>
                    <a:pt x="50" y="71"/>
                  </a:lnTo>
                  <a:lnTo>
                    <a:pt x="50" y="64"/>
                  </a:lnTo>
                  <a:lnTo>
                    <a:pt x="51" y="57"/>
                  </a:lnTo>
                  <a:lnTo>
                    <a:pt x="52" y="50"/>
                  </a:lnTo>
                  <a:lnTo>
                    <a:pt x="54" y="43"/>
                  </a:lnTo>
                  <a:lnTo>
                    <a:pt x="57" y="37"/>
                  </a:lnTo>
                  <a:lnTo>
                    <a:pt x="60" y="31"/>
                  </a:lnTo>
                  <a:lnTo>
                    <a:pt x="63" y="26"/>
                  </a:lnTo>
                  <a:lnTo>
                    <a:pt x="67" y="21"/>
                  </a:lnTo>
                  <a:lnTo>
                    <a:pt x="72" y="16"/>
                  </a:lnTo>
                  <a:lnTo>
                    <a:pt x="78" y="12"/>
                  </a:lnTo>
                  <a:lnTo>
                    <a:pt x="83" y="8"/>
                  </a:lnTo>
                  <a:lnTo>
                    <a:pt x="88" y="5"/>
                  </a:lnTo>
                  <a:lnTo>
                    <a:pt x="94" y="3"/>
                  </a:lnTo>
                  <a:lnTo>
                    <a:pt x="100" y="1"/>
                  </a:lnTo>
                  <a:lnTo>
                    <a:pt x="108" y="0"/>
                  </a:lnTo>
                  <a:lnTo>
                    <a:pt x="114" y="0"/>
                  </a:lnTo>
                  <a:lnTo>
                    <a:pt x="159" y="0"/>
                  </a:lnTo>
                  <a:lnTo>
                    <a:pt x="159" y="50"/>
                  </a:lnTo>
                  <a:close/>
                </a:path>
              </a:pathLst>
            </a:custGeom>
            <a:solidFill>
              <a:srgbClr val="FFFFFF"/>
            </a:solidFill>
            <a:ln>
              <a:solidFill>
                <a:schemeClr val="bg2"/>
              </a:solidFill>
            </a:ln>
          </p:spPr>
          <p:txBody>
            <a:bodyPr anchor="ctr"/>
            <a:lstStyle/>
            <a:p>
              <a:pPr algn="ctr" defTabSz="685165"/>
              <a:endParaRPr sz="1400" dirty="0">
                <a:solidFill>
                  <a:prstClr val="black"/>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4" name="Freeform: Shape 26"/>
            <p:cNvSpPr/>
            <p:nvPr/>
          </p:nvSpPr>
          <p:spPr bwMode="auto">
            <a:xfrm>
              <a:off x="5949020" y="2051499"/>
              <a:ext cx="364295" cy="299419"/>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FFFFFF"/>
            </a:solidFill>
            <a:ln>
              <a:solidFill>
                <a:schemeClr val="bg2"/>
              </a:solidFill>
            </a:ln>
          </p:spPr>
          <p:txBody>
            <a:bodyPr anchor="ctr"/>
            <a:lstStyle/>
            <a:p>
              <a:pPr algn="ctr" defTabSz="685165"/>
              <a:endParaRPr sz="1400" dirty="0">
                <a:solidFill>
                  <a:prstClr val="black"/>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5" name="Freeform: Shape 29"/>
            <p:cNvSpPr/>
            <p:nvPr/>
          </p:nvSpPr>
          <p:spPr bwMode="auto">
            <a:xfrm>
              <a:off x="5997166" y="4387227"/>
              <a:ext cx="388375" cy="374251"/>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FFFFFF"/>
            </a:solidFill>
            <a:ln>
              <a:solidFill>
                <a:schemeClr val="bg2"/>
              </a:solidFill>
            </a:ln>
          </p:spPr>
          <p:txBody>
            <a:bodyPr anchor="ctr"/>
            <a:lstStyle/>
            <a:p>
              <a:pPr algn="ctr" defTabSz="685165"/>
              <a:endParaRPr sz="1400" dirty="0">
                <a:solidFill>
                  <a:prstClr val="black"/>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6" name="Freeform: Shape 32"/>
            <p:cNvSpPr/>
            <p:nvPr/>
          </p:nvSpPr>
          <p:spPr bwMode="auto">
            <a:xfrm>
              <a:off x="7143001" y="3159921"/>
              <a:ext cx="327619" cy="32701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rgbClr val="FFFFFF"/>
            </a:solidFill>
            <a:ln>
              <a:solidFill>
                <a:schemeClr val="bg2"/>
              </a:solidFill>
            </a:ln>
          </p:spPr>
          <p:txBody>
            <a:bodyPr anchor="ctr"/>
            <a:lstStyle/>
            <a:p>
              <a:pPr algn="ctr" defTabSz="685165"/>
              <a:endParaRPr sz="1400" dirty="0">
                <a:solidFill>
                  <a:prstClr val="black"/>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41" name="组合 40"/>
          <p:cNvGrpSpPr/>
          <p:nvPr/>
        </p:nvGrpSpPr>
        <p:grpSpPr>
          <a:xfrm>
            <a:off x="5610137" y="1388858"/>
            <a:ext cx="2495727" cy="966199"/>
            <a:chOff x="6462713" y="2410788"/>
            <a:chExt cx="3327636" cy="1288265"/>
          </a:xfrm>
        </p:grpSpPr>
        <p:sp>
          <p:nvSpPr>
            <p:cNvPr id="42" name="矩形 41"/>
            <p:cNvSpPr/>
            <p:nvPr/>
          </p:nvSpPr>
          <p:spPr>
            <a:xfrm>
              <a:off x="6462713" y="2763412"/>
              <a:ext cx="3327636" cy="935641"/>
            </a:xfrm>
            <a:prstGeom prst="rect">
              <a:avLst/>
            </a:prstGeom>
          </p:spPr>
          <p:txBody>
            <a:bodyPr wrap="square">
              <a:spAutoFit/>
              <a:scene3d>
                <a:camera prst="orthographicFront"/>
                <a:lightRig rig="threePt" dir="t"/>
              </a:scene3d>
              <a:sp3d contourW="12700"/>
            </a:bodyPr>
            <a:lstStyle/>
            <a:p>
              <a:pPr algn="just" defTabSz="685165">
                <a:lnSpc>
                  <a:spcPct val="120000"/>
                </a:lnSpc>
              </a:pPr>
              <a:r>
                <a:rPr lang="zh-CN" altLang="en-US" sz="11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用户可以在投影仪或者计算机上进行演示也可以将演示文稿打印出来制作成胶片以便应用到更广泛的领域中</a:t>
              </a:r>
            </a:p>
          </p:txBody>
        </p:sp>
        <p:sp>
          <p:nvSpPr>
            <p:cNvPr id="43" name="矩形 42"/>
            <p:cNvSpPr/>
            <p:nvPr/>
          </p:nvSpPr>
          <p:spPr>
            <a:xfrm>
              <a:off x="6462713" y="2410788"/>
              <a:ext cx="2241975" cy="410369"/>
            </a:xfrm>
            <a:prstGeom prst="rect">
              <a:avLst/>
            </a:prstGeom>
          </p:spPr>
          <p:txBody>
            <a:bodyPr wrap="square">
              <a:spAutoFit/>
              <a:scene3d>
                <a:camera prst="orthographicFront"/>
                <a:lightRig rig="threePt" dir="t"/>
              </a:scene3d>
              <a:sp3d contourW="12700"/>
            </a:bodyPr>
            <a:lstStyle/>
            <a:p>
              <a:pPr>
                <a:defRPr/>
              </a:pPr>
              <a:r>
                <a:rPr lang="zh-CN" altLang="en-US" sz="14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点击添加文本    </a:t>
              </a:r>
              <a:endParaRPr lang="en-US" altLang="zh-CN" sz="14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44" name="组合 43"/>
          <p:cNvGrpSpPr/>
          <p:nvPr/>
        </p:nvGrpSpPr>
        <p:grpSpPr>
          <a:xfrm>
            <a:off x="5610137" y="3361646"/>
            <a:ext cx="2495727" cy="966199"/>
            <a:chOff x="6462713" y="2410788"/>
            <a:chExt cx="3327636" cy="1288265"/>
          </a:xfrm>
        </p:grpSpPr>
        <p:sp>
          <p:nvSpPr>
            <p:cNvPr id="45" name="矩形 44"/>
            <p:cNvSpPr/>
            <p:nvPr/>
          </p:nvSpPr>
          <p:spPr>
            <a:xfrm>
              <a:off x="6462713" y="2763412"/>
              <a:ext cx="3327636" cy="935641"/>
            </a:xfrm>
            <a:prstGeom prst="rect">
              <a:avLst/>
            </a:prstGeom>
          </p:spPr>
          <p:txBody>
            <a:bodyPr wrap="square">
              <a:spAutoFit/>
              <a:scene3d>
                <a:camera prst="orthographicFront"/>
                <a:lightRig rig="threePt" dir="t"/>
              </a:scene3d>
              <a:sp3d contourW="12700"/>
            </a:bodyPr>
            <a:lstStyle/>
            <a:p>
              <a:pPr algn="just" defTabSz="685165">
                <a:lnSpc>
                  <a:spcPct val="120000"/>
                </a:lnSpc>
              </a:pPr>
              <a:r>
                <a:rPr lang="zh-CN" altLang="en-US" sz="11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用户可以在投影仪或者计算机上进行演示也可以将演示文稿打印出来制作成胶片以便应用到更广泛的领域中</a:t>
              </a:r>
            </a:p>
          </p:txBody>
        </p:sp>
        <p:sp>
          <p:nvSpPr>
            <p:cNvPr id="46" name="矩形 45"/>
            <p:cNvSpPr/>
            <p:nvPr/>
          </p:nvSpPr>
          <p:spPr>
            <a:xfrm>
              <a:off x="6462713" y="2410788"/>
              <a:ext cx="2241975" cy="410369"/>
            </a:xfrm>
            <a:prstGeom prst="rect">
              <a:avLst/>
            </a:prstGeom>
          </p:spPr>
          <p:txBody>
            <a:bodyPr wrap="square">
              <a:spAutoFit/>
              <a:scene3d>
                <a:camera prst="orthographicFront"/>
                <a:lightRig rig="threePt" dir="t"/>
              </a:scene3d>
              <a:sp3d contourW="12700"/>
            </a:bodyPr>
            <a:lstStyle/>
            <a:p>
              <a:pPr>
                <a:defRPr/>
              </a:pPr>
              <a:r>
                <a:rPr lang="zh-CN" altLang="en-US" sz="14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点击添加文本    </a:t>
              </a:r>
              <a:endParaRPr lang="en-US" altLang="zh-CN" sz="14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47" name="组合 46"/>
          <p:cNvGrpSpPr/>
          <p:nvPr/>
        </p:nvGrpSpPr>
        <p:grpSpPr>
          <a:xfrm>
            <a:off x="994129" y="1388858"/>
            <a:ext cx="2495729" cy="966199"/>
            <a:chOff x="6462713" y="2410788"/>
            <a:chExt cx="3327638" cy="1288265"/>
          </a:xfrm>
        </p:grpSpPr>
        <p:sp>
          <p:nvSpPr>
            <p:cNvPr id="48" name="矩形 47"/>
            <p:cNvSpPr/>
            <p:nvPr/>
          </p:nvSpPr>
          <p:spPr>
            <a:xfrm>
              <a:off x="6462713" y="2763412"/>
              <a:ext cx="3327636" cy="935641"/>
            </a:xfrm>
            <a:prstGeom prst="rect">
              <a:avLst/>
            </a:prstGeom>
          </p:spPr>
          <p:txBody>
            <a:bodyPr wrap="square">
              <a:spAutoFit/>
              <a:scene3d>
                <a:camera prst="orthographicFront"/>
                <a:lightRig rig="threePt" dir="t"/>
              </a:scene3d>
              <a:sp3d contourW="12700"/>
            </a:bodyPr>
            <a:lstStyle/>
            <a:p>
              <a:pPr algn="r" defTabSz="685165">
                <a:lnSpc>
                  <a:spcPct val="120000"/>
                </a:lnSpc>
              </a:pPr>
              <a:r>
                <a:rPr lang="zh-CN" altLang="en-US" sz="11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用户可以在投影仪或者计算机上进行演示也可以将演示文稿打印出来制作成胶片以便应用到更广泛的领域中</a:t>
              </a:r>
            </a:p>
          </p:txBody>
        </p:sp>
        <p:sp>
          <p:nvSpPr>
            <p:cNvPr id="49" name="矩形 48"/>
            <p:cNvSpPr/>
            <p:nvPr/>
          </p:nvSpPr>
          <p:spPr>
            <a:xfrm>
              <a:off x="7548375" y="2410788"/>
              <a:ext cx="2241976" cy="410369"/>
            </a:xfrm>
            <a:prstGeom prst="rect">
              <a:avLst/>
            </a:prstGeom>
          </p:spPr>
          <p:txBody>
            <a:bodyPr wrap="square">
              <a:spAutoFit/>
              <a:scene3d>
                <a:camera prst="orthographicFront"/>
                <a:lightRig rig="threePt" dir="t"/>
              </a:scene3d>
              <a:sp3d contourW="12700"/>
            </a:bodyPr>
            <a:lstStyle/>
            <a:p>
              <a:pPr>
                <a:defRPr/>
              </a:pPr>
              <a:r>
                <a:rPr lang="zh-CN" altLang="en-US" sz="14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点击添加文本    </a:t>
              </a:r>
              <a:endParaRPr lang="en-US" altLang="zh-CN" sz="14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50" name="组合 49"/>
          <p:cNvGrpSpPr/>
          <p:nvPr/>
        </p:nvGrpSpPr>
        <p:grpSpPr>
          <a:xfrm>
            <a:off x="994129" y="3361646"/>
            <a:ext cx="2495729" cy="966199"/>
            <a:chOff x="6462713" y="2410788"/>
            <a:chExt cx="3327638" cy="1288265"/>
          </a:xfrm>
        </p:grpSpPr>
        <p:sp>
          <p:nvSpPr>
            <p:cNvPr id="51" name="矩形 50"/>
            <p:cNvSpPr/>
            <p:nvPr/>
          </p:nvSpPr>
          <p:spPr>
            <a:xfrm>
              <a:off x="6462713" y="2763412"/>
              <a:ext cx="3327636" cy="935641"/>
            </a:xfrm>
            <a:prstGeom prst="rect">
              <a:avLst/>
            </a:prstGeom>
          </p:spPr>
          <p:txBody>
            <a:bodyPr wrap="square">
              <a:spAutoFit/>
              <a:scene3d>
                <a:camera prst="orthographicFront"/>
                <a:lightRig rig="threePt" dir="t"/>
              </a:scene3d>
              <a:sp3d contourW="12700"/>
            </a:bodyPr>
            <a:lstStyle/>
            <a:p>
              <a:pPr algn="r" defTabSz="685165">
                <a:lnSpc>
                  <a:spcPct val="120000"/>
                </a:lnSpc>
              </a:pPr>
              <a:r>
                <a:rPr lang="zh-CN" altLang="en-US" sz="11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用户可以在投影仪或者计算机上进行演示也可以将演示文稿打印出来制作成胶片以便应用到更广泛的领域中</a:t>
              </a:r>
            </a:p>
          </p:txBody>
        </p:sp>
        <p:sp>
          <p:nvSpPr>
            <p:cNvPr id="52" name="矩形 51"/>
            <p:cNvSpPr/>
            <p:nvPr/>
          </p:nvSpPr>
          <p:spPr>
            <a:xfrm>
              <a:off x="7548375" y="2410788"/>
              <a:ext cx="2241976" cy="410369"/>
            </a:xfrm>
            <a:prstGeom prst="rect">
              <a:avLst/>
            </a:prstGeom>
          </p:spPr>
          <p:txBody>
            <a:bodyPr wrap="square">
              <a:spAutoFit/>
              <a:scene3d>
                <a:camera prst="orthographicFront"/>
                <a:lightRig rig="threePt" dir="t"/>
              </a:scene3d>
              <a:sp3d contourW="12700"/>
            </a:bodyPr>
            <a:lstStyle/>
            <a:p>
              <a:pPr>
                <a:defRPr/>
              </a:pPr>
              <a:r>
                <a:rPr lang="zh-CN" altLang="en-US" sz="14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点击添加文本    </a:t>
              </a:r>
              <a:endParaRPr lang="en-US" altLang="zh-CN" sz="14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2" name="组合 1"/>
          <p:cNvGrpSpPr/>
          <p:nvPr/>
        </p:nvGrpSpPr>
        <p:grpSpPr>
          <a:xfrm>
            <a:off x="235585" y="191135"/>
            <a:ext cx="8567420" cy="459740"/>
            <a:chOff x="371" y="301"/>
            <a:chExt cx="13492" cy="724"/>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26" name="直接连接符 25"/>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609" y="301"/>
              <a:ext cx="2688" cy="72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6"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txBox="1"/>
          <p:nvPr/>
        </p:nvSpPr>
        <p:spPr>
          <a:xfrm>
            <a:off x="4583870" y="1431416"/>
            <a:ext cx="1226976" cy="454819"/>
          </a:xfrm>
          <a:prstGeom prst="rect">
            <a:avLst/>
          </a:prstGeom>
        </p:spPr>
        <p:txBody>
          <a:bodyPr vert="horz" wrap="square" lIns="137160" tIns="68580" rIns="137160" bIns="6858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1828800"/>
            <a:r>
              <a:rPr lang="en-US" sz="27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Times New Roman" panose="02020603050405020304" pitchFamily="18" charset="0"/>
                <a:sym typeface="思源宋体 CN Light" panose="02020300000000000000" pitchFamily="18" charset="-122"/>
              </a:rPr>
              <a:t>45%</a:t>
            </a:r>
          </a:p>
        </p:txBody>
      </p:sp>
      <p:sp>
        <p:nvSpPr>
          <p:cNvPr id="13" name="Title 11"/>
          <p:cNvSpPr txBox="1"/>
          <p:nvPr/>
        </p:nvSpPr>
        <p:spPr>
          <a:xfrm>
            <a:off x="4583870" y="2113111"/>
            <a:ext cx="1226976" cy="454819"/>
          </a:xfrm>
          <a:prstGeom prst="rect">
            <a:avLst/>
          </a:prstGeom>
        </p:spPr>
        <p:txBody>
          <a:bodyPr vert="horz" wrap="square" lIns="137160" tIns="68580" rIns="137160" bIns="6858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1828800"/>
            <a:r>
              <a:rPr lang="en-US" sz="27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Times New Roman" panose="02020603050405020304" pitchFamily="18" charset="0"/>
                <a:sym typeface="思源宋体 CN Light" panose="02020300000000000000" pitchFamily="18" charset="-122"/>
              </a:rPr>
              <a:t>85%</a:t>
            </a:r>
          </a:p>
        </p:txBody>
      </p:sp>
      <p:sp>
        <p:nvSpPr>
          <p:cNvPr id="14" name="TextBox 34"/>
          <p:cNvSpPr txBox="1"/>
          <p:nvPr/>
        </p:nvSpPr>
        <p:spPr>
          <a:xfrm>
            <a:off x="5585484" y="1366250"/>
            <a:ext cx="2732148" cy="486287"/>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lorem ipsum dolor sit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amet</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consectetur</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adipisicing</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elit</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sed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ea</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commodoconsequat</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a:t>
            </a:r>
          </a:p>
        </p:txBody>
      </p:sp>
      <p:sp>
        <p:nvSpPr>
          <p:cNvPr id="15" name="TextBox 34"/>
          <p:cNvSpPr txBox="1"/>
          <p:nvPr/>
        </p:nvSpPr>
        <p:spPr>
          <a:xfrm>
            <a:off x="5585484" y="2075285"/>
            <a:ext cx="2732148" cy="486287"/>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lorem ipsum dolor sit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amet</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consectetur</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adipisicing</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elit</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sed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ea</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90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commodoconsequat</a:t>
            </a:r>
            <a:r>
              <a:rPr kumimoji="0" lang="en-US" sz="90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a:t>
            </a:r>
          </a:p>
        </p:txBody>
      </p:sp>
      <p:sp>
        <p:nvSpPr>
          <p:cNvPr id="16" name="矩形 15"/>
          <p:cNvSpPr/>
          <p:nvPr/>
        </p:nvSpPr>
        <p:spPr>
          <a:xfrm>
            <a:off x="1906646" y="3775697"/>
            <a:ext cx="2132045" cy="517848"/>
          </a:xfrm>
          <a:prstGeom prst="rect">
            <a:avLst/>
          </a:prstGeom>
          <a:solidFill>
            <a:schemeClr val="accent2"/>
          </a:solidFill>
          <a:ln>
            <a:noFill/>
          </a:ln>
          <a:effectLst>
            <a:outerShdw blurRad="203200" dist="152400" dir="5400000" algn="t"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7" name="文本框 16"/>
          <p:cNvSpPr txBox="1"/>
          <p:nvPr/>
        </p:nvSpPr>
        <p:spPr>
          <a:xfrm>
            <a:off x="4668767" y="2923182"/>
            <a:ext cx="228415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1800" b="0" spc="600" noProof="0" dirty="0">
                <a:solidFill>
                  <a:schemeClr val="accent4"/>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标题文本</a:t>
            </a:r>
            <a:endParaRPr kumimoji="0" lang="zh-CN" altLang="en-US" sz="1800" b="0" i="0" u="none" strike="noStrike" kern="1200" cap="all" spc="60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8" name="TextBox 34"/>
          <p:cNvSpPr txBox="1"/>
          <p:nvPr/>
        </p:nvSpPr>
        <p:spPr>
          <a:xfrm>
            <a:off x="4680198" y="3257714"/>
            <a:ext cx="3692618" cy="1304203"/>
          </a:xfrm>
          <a:prstGeom prst="rect">
            <a:avLst/>
          </a:prstGeom>
          <a:noFill/>
        </p:spPr>
        <p:txBody>
          <a:bodyPr wrap="square" rtlCol="0">
            <a:spAutoFit/>
          </a:bodyPr>
          <a:lstStyle/>
          <a:p>
            <a:pPr>
              <a:lnSpc>
                <a:spcPct val="150000"/>
              </a:lnSpc>
              <a:defRPr/>
            </a:pPr>
            <a:r>
              <a:rPr kumimoji="0" lang="en-US" sz="105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lorem ipsum dolor sit </a:t>
            </a:r>
            <a:r>
              <a:rPr kumimoji="0" lang="en-US" sz="105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amet</a:t>
            </a:r>
            <a:r>
              <a:rPr kumimoji="0" lang="en-US" sz="105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105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consectetur</a:t>
            </a:r>
            <a:r>
              <a:rPr kumimoji="0" lang="en-US" sz="105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105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adipisicing</a:t>
            </a:r>
            <a:r>
              <a:rPr kumimoji="0" lang="en-US" sz="105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105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elit</a:t>
            </a:r>
            <a:r>
              <a:rPr kumimoji="0" lang="en-US" sz="105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sed </a:t>
            </a:r>
            <a:r>
              <a:rPr kumimoji="0" lang="en-US" sz="105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ea</a:t>
            </a:r>
            <a:r>
              <a:rPr kumimoji="0" lang="en-US" sz="105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kumimoji="0" lang="en-US" sz="1050" b="0" i="0" u="none" strike="noStrike" kern="1200" cap="none" spc="0" normalizeH="0" baseline="0" noProof="0" dirty="0" err="1">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commodoconsequat</a:t>
            </a:r>
            <a:r>
              <a:rPr kumimoji="0" lang="en-US" sz="105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a:t>
            </a:r>
            <a:r>
              <a:rPr kumimoji="0" lang="zh-CN" altLang="en-US" sz="1050" b="0" i="0" u="none" strike="noStrike" kern="1200" cap="none" spc="0" normalizeH="0" baseline="0" noProof="0" dirty="0">
                <a:ln>
                  <a:noFill/>
                </a:ln>
                <a:solidFill>
                  <a:schemeClr val="accent4">
                    <a:lumMod val="65000"/>
                    <a:lumOff val="35000"/>
                  </a:schemeClr>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rPr>
              <a:t>。</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lorem ipsum dolor sit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amet</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consectetur</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adipisicing</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elit</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sed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ea</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commodoconsequat</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a:t>
            </a:r>
            <a:r>
              <a:rPr lang="zh-CN" altLang="en-US"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lorem ipsum dolor sit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amet</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consectetur</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adipisicing</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elit</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sed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ea</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a:t>
            </a:r>
            <a:r>
              <a:rPr lang="en-US" altLang="zh-CN" sz="105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commodoconsequat</a:t>
            </a:r>
            <a:r>
              <a:rPr lang="en-US" altLang="zh-CN" sz="105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a:t>
            </a:r>
          </a:p>
        </p:txBody>
      </p:sp>
      <p:sp>
        <p:nvSpPr>
          <p:cNvPr id="19" name="文本框 18"/>
          <p:cNvSpPr txBox="1"/>
          <p:nvPr/>
        </p:nvSpPr>
        <p:spPr>
          <a:xfrm>
            <a:off x="2395555" y="3850701"/>
            <a:ext cx="228415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1800" b="0" spc="600" noProof="0" dirty="0">
                <a:solidFill>
                  <a:schemeClr val="bg1"/>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输入标题</a:t>
            </a:r>
            <a:endParaRPr kumimoji="0" lang="zh-CN" altLang="en-US" sz="1800" b="0" i="0" u="none" strike="noStrike" kern="1200" cap="all" spc="600" normalizeH="0" baseline="0" noProof="0" dirty="0">
              <a:ln>
                <a:noFill/>
              </a:ln>
              <a:solidFill>
                <a:schemeClr val="bg1"/>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rcRect l="2755" r="2755"/>
          <a:stretch/>
        </p:blipFill>
        <p:spPr>
          <a:xfrm>
            <a:off x="1021702" y="1390044"/>
            <a:ext cx="3107094" cy="2192171"/>
          </a:xfrm>
          <a:prstGeom prst="rect">
            <a:avLst/>
          </a:prstGeom>
        </p:spPr>
      </p:pic>
      <p:grpSp>
        <p:nvGrpSpPr>
          <p:cNvPr id="2" name="组合 1"/>
          <p:cNvGrpSpPr/>
          <p:nvPr/>
        </p:nvGrpSpPr>
        <p:grpSpPr>
          <a:xfrm>
            <a:off x="235585" y="191135"/>
            <a:ext cx="8567420" cy="459740"/>
            <a:chOff x="371" y="301"/>
            <a:chExt cx="13492" cy="724"/>
          </a:xfrm>
        </p:grpSpPr>
        <p:sp>
          <p:nvSpPr>
            <p:cNvPr id="3"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6"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26" name="直接连接符 25"/>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609" y="301"/>
              <a:ext cx="2688" cy="72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28"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673B2E2-D866-4EAF-8FC7-AE7577D3889F}"/>
              </a:ext>
            </a:extLst>
          </p:cNvPr>
          <p:cNvPicPr>
            <a:picLocks noChangeAspect="1"/>
          </p:cNvPicPr>
          <p:nvPr/>
        </p:nvPicPr>
        <p:blipFill rotWithShape="1">
          <a:blip r:embed="rId4">
            <a:extLst>
              <a:ext uri="{28A0092B-C50C-407E-A947-70E740481C1C}">
                <a14:useLocalDpi xmlns:a14="http://schemas.microsoft.com/office/drawing/2010/main" val="0"/>
              </a:ext>
            </a:extLst>
          </a:blip>
          <a:srcRect l="4454" t="7457" r="14512" b="19561"/>
          <a:stretch/>
        </p:blipFill>
        <p:spPr>
          <a:xfrm flipH="1">
            <a:off x="-1" y="0"/>
            <a:ext cx="9144001" cy="5143500"/>
          </a:xfrm>
          <a:prstGeom prst="rect">
            <a:avLst/>
          </a:prstGeom>
        </p:spPr>
      </p:pic>
      <p:sp>
        <p:nvSpPr>
          <p:cNvPr id="12" name="正五边形 11"/>
          <p:cNvSpPr/>
          <p:nvPr/>
        </p:nvSpPr>
        <p:spPr>
          <a:xfrm>
            <a:off x="3465856" y="1997581"/>
            <a:ext cx="1138555" cy="1090295"/>
          </a:xfrm>
          <a:prstGeom prst="pentagon">
            <a:avLst/>
          </a:prstGeom>
          <a:solidFill>
            <a:schemeClr val="accent1"/>
          </a:solidFill>
          <a:ln>
            <a:noFill/>
          </a:ln>
          <a:effectLst>
            <a:outerShdw blurRad="1270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8" name="TextBox 28"/>
          <p:cNvSpPr txBox="1"/>
          <p:nvPr/>
        </p:nvSpPr>
        <p:spPr>
          <a:xfrm>
            <a:off x="3210373" y="2211710"/>
            <a:ext cx="1505643" cy="82994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4800" b="1" i="1" u="none" strike="noStrike" kern="0" cap="none" spc="0" normalizeH="0" baseline="0" noProof="0" dirty="0">
                <a:ln w="18415" cmpd="sng">
                  <a:noFill/>
                  <a:prstDash val="solid"/>
                </a:ln>
                <a:solidFill>
                  <a:srgbClr val="FFFFFF"/>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04</a:t>
            </a:r>
          </a:p>
        </p:txBody>
      </p:sp>
      <p:sp>
        <p:nvSpPr>
          <p:cNvPr id="9" name="TextBox 29"/>
          <p:cNvSpPr txBox="1"/>
          <p:nvPr/>
        </p:nvSpPr>
        <p:spPr>
          <a:xfrm>
            <a:off x="4788024" y="1851670"/>
            <a:ext cx="4062413" cy="1529137"/>
          </a:xfrm>
          <a:prstGeom prst="rect">
            <a:avLst/>
          </a:prstGeom>
          <a:noFill/>
        </p:spPr>
        <p:txBody>
          <a:bodyPr>
            <a:spAutoFit/>
          </a:bodyPr>
          <a:lstStyle/>
          <a:p>
            <a:pPr marL="0" marR="0" lvl="0" indent="0" algn="l" defTabSz="913130" rtl="0" eaLnBrk="1" fontAlgn="auto" latinLnBrk="0" hangingPunct="1">
              <a:lnSpc>
                <a:spcPct val="150000"/>
              </a:lnSpc>
              <a:spcBef>
                <a:spcPct val="20000"/>
              </a:spcBef>
              <a:spcAft>
                <a:spcPts val="450"/>
              </a:spcAft>
              <a:buClr>
                <a:srgbClr val="BA8D2D">
                  <a:lumMod val="75000"/>
                </a:srgbClr>
              </a:buClr>
              <a:buSzPct val="145000"/>
              <a:buFont typeface="Arial" panose="020B0604020202020204"/>
              <a:buNone/>
              <a:tabLst/>
              <a:defRPr/>
            </a:pPr>
            <a:r>
              <a:rPr kumimoji="0" lang="zh-CN" altLang="en-US" sz="3600" b="1" i="1" u="none" strike="noStrike" kern="1200" cap="none" spc="400" normalizeH="0" baseline="0" noProof="0" dirty="0">
                <a:ln>
                  <a:noFill/>
                </a:ln>
                <a:solidFill>
                  <a:srgbClr val="293247"/>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工作不足之处</a:t>
            </a:r>
            <a:endParaRPr kumimoji="0" lang="en-US" altLang="zh-CN" sz="3600" b="1" i="1" u="none" strike="noStrike" kern="1200" cap="none" spc="400" normalizeH="0" baseline="0" noProof="0" dirty="0">
              <a:ln>
                <a:noFill/>
              </a:ln>
              <a:solidFill>
                <a:srgbClr val="293247"/>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marL="0" marR="0" lvl="0" indent="0" algn="l" defTabSz="913130" rtl="0" eaLnBrk="1" fontAlgn="auto" latinLnBrk="0" hangingPunct="1">
              <a:lnSpc>
                <a:spcPct val="150000"/>
              </a:lnSpc>
              <a:spcBef>
                <a:spcPct val="20000"/>
              </a:spcBef>
              <a:spcAft>
                <a:spcPts val="450"/>
              </a:spcAft>
              <a:buClr>
                <a:srgbClr val="BA8D2D">
                  <a:lumMod val="75000"/>
                </a:srgbClr>
              </a:buClr>
              <a:buSzPct val="145000"/>
              <a:buFont typeface="Arial" panose="020B0604020202020204"/>
              <a:buNone/>
              <a:tabLst/>
              <a:defRPr/>
            </a:pP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Lorem ipsum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dolor</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sit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amet</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consectetur</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adipiscing</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elit</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Integer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dolor</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quam</a:t>
            </a:r>
            <a:endPar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Tree>
    <p:extLst>
      <p:ext uri="{BB962C8B-B14F-4D97-AF65-F5344CB8AC3E}">
        <p14:creationId xmlns:p14="http://schemas.microsoft.com/office/powerpoint/2010/main" val="3102050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337630" y="1363840"/>
            <a:ext cx="3076973" cy="1184795"/>
            <a:chOff x="1914121" y="1817607"/>
            <a:chExt cx="4102631" cy="1579727"/>
          </a:xfrm>
        </p:grpSpPr>
        <p:sp>
          <p:nvSpPr>
            <p:cNvPr id="36" name="矩形 35"/>
            <p:cNvSpPr/>
            <p:nvPr/>
          </p:nvSpPr>
          <p:spPr>
            <a:xfrm>
              <a:off x="3847442" y="2584804"/>
              <a:ext cx="2169310" cy="812530"/>
            </a:xfrm>
            <a:prstGeom prst="rect">
              <a:avLst/>
            </a:prstGeom>
          </p:spPr>
          <p:txBody>
            <a:bodyPr wrap="square" lIns="0" tIns="0" rIns="0" bIns="0" anchor="t" anchorCtr="0">
              <a:normAutofit/>
            </a:bodyPr>
            <a:lstStyle/>
            <a:p>
              <a:pPr>
                <a:lnSpc>
                  <a:spcPct val="120000"/>
                </a:lnSpc>
              </a:pPr>
              <a:r>
                <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a:t>
              </a:r>
            </a:p>
          </p:txBody>
        </p:sp>
        <p:sp>
          <p:nvSpPr>
            <p:cNvPr id="37" name="矩形 36"/>
            <p:cNvSpPr/>
            <p:nvPr/>
          </p:nvSpPr>
          <p:spPr>
            <a:xfrm>
              <a:off x="3847441" y="2317519"/>
              <a:ext cx="2169310" cy="214033"/>
            </a:xfrm>
            <a:prstGeom prst="rect">
              <a:avLst/>
            </a:prstGeom>
          </p:spPr>
          <p:txBody>
            <a:bodyPr wrap="none" lIns="0" tIns="0" rIns="0" bIns="0" anchor="ctr" anchorCtr="0">
              <a:normAutofit fontScale="92500" lnSpcReduction="20000"/>
            </a:bodyPr>
            <a:lstStyle/>
            <a:p>
              <a:r>
                <a:rPr lang="zh-CN" altLang="en-US" sz="1300" b="1"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关键词</a:t>
              </a:r>
            </a:p>
          </p:txBody>
        </p:sp>
        <p:grpSp>
          <p:nvGrpSpPr>
            <p:cNvPr id="38" name="组合 37"/>
            <p:cNvGrpSpPr/>
            <p:nvPr/>
          </p:nvGrpSpPr>
          <p:grpSpPr>
            <a:xfrm>
              <a:off x="1914121" y="1817607"/>
              <a:ext cx="1933319" cy="1513596"/>
              <a:chOff x="952500" y="1504503"/>
              <a:chExt cx="2733178" cy="2139804"/>
            </a:xfrm>
          </p:grpSpPr>
          <p:sp>
            <p:nvSpPr>
              <p:cNvPr id="39" name="椭圆 38"/>
              <p:cNvSpPr/>
              <p:nvPr/>
            </p:nvSpPr>
            <p:spPr>
              <a:xfrm>
                <a:off x="952500" y="1504503"/>
                <a:ext cx="2139804" cy="2139804"/>
              </a:xfrm>
              <a:prstGeom prst="ellipse">
                <a:avLst/>
              </a:prstGeom>
              <a:noFill/>
              <a:ln w="76200" cap="rnd">
                <a:solidFill>
                  <a:schemeClr val="tx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0" name="椭圆 39"/>
              <p:cNvSpPr/>
              <p:nvPr/>
            </p:nvSpPr>
            <p:spPr>
              <a:xfrm>
                <a:off x="1090036" y="1642039"/>
                <a:ext cx="1864732" cy="1864732"/>
              </a:xfrm>
              <a:prstGeom prst="ellipse">
                <a:avLst/>
              </a:prstGeom>
              <a:blipFill>
                <a:blip r:embed="rId4"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nvGrpSpPr>
              <p:cNvPr id="41" name="组合 40"/>
              <p:cNvGrpSpPr/>
              <p:nvPr/>
            </p:nvGrpSpPr>
            <p:grpSpPr>
              <a:xfrm>
                <a:off x="2707483" y="2085308"/>
                <a:ext cx="978195" cy="978195"/>
                <a:chOff x="2707483" y="2085308"/>
                <a:chExt cx="978195" cy="978195"/>
              </a:xfrm>
            </p:grpSpPr>
            <p:sp>
              <p:nvSpPr>
                <p:cNvPr id="42" name="椭圆 41"/>
                <p:cNvSpPr/>
                <p:nvPr/>
              </p:nvSpPr>
              <p:spPr>
                <a:xfrm>
                  <a:off x="2707483" y="2085308"/>
                  <a:ext cx="978195" cy="978195"/>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3" name="任意多边形 51"/>
                <p:cNvSpPr/>
                <p:nvPr/>
              </p:nvSpPr>
              <p:spPr>
                <a:xfrm>
                  <a:off x="2920429" y="2374122"/>
                  <a:ext cx="552302" cy="400566"/>
                </a:xfrm>
                <a:custGeom>
                  <a:avLst/>
                  <a:gdLst>
                    <a:gd name="connsiteX0" fmla="*/ 85725 w 338138"/>
                    <a:gd name="connsiteY0" fmla="*/ 184150 h 245240"/>
                    <a:gd name="connsiteX1" fmla="*/ 85725 w 338138"/>
                    <a:gd name="connsiteY1" fmla="*/ 219449 h 245240"/>
                    <a:gd name="connsiteX2" fmla="*/ 119953 w 338138"/>
                    <a:gd name="connsiteY2" fmla="*/ 228600 h 245240"/>
                    <a:gd name="connsiteX3" fmla="*/ 139700 w 338138"/>
                    <a:gd name="connsiteY3" fmla="*/ 190687 h 245240"/>
                    <a:gd name="connsiteX4" fmla="*/ 85725 w 338138"/>
                    <a:gd name="connsiteY4" fmla="*/ 184150 h 245240"/>
                    <a:gd name="connsiteX5" fmla="*/ 278606 w 338138"/>
                    <a:gd name="connsiteY5" fmla="*/ 74613 h 245240"/>
                    <a:gd name="connsiteX6" fmla="*/ 276225 w 338138"/>
                    <a:gd name="connsiteY6" fmla="*/ 77183 h 245240"/>
                    <a:gd name="connsiteX7" fmla="*/ 276225 w 338138"/>
                    <a:gd name="connsiteY7" fmla="*/ 127303 h 245240"/>
                    <a:gd name="connsiteX8" fmla="*/ 278606 w 338138"/>
                    <a:gd name="connsiteY8" fmla="*/ 128588 h 245240"/>
                    <a:gd name="connsiteX9" fmla="*/ 280988 w 338138"/>
                    <a:gd name="connsiteY9" fmla="*/ 127303 h 245240"/>
                    <a:gd name="connsiteX10" fmla="*/ 280988 w 338138"/>
                    <a:gd name="connsiteY10" fmla="*/ 77183 h 245240"/>
                    <a:gd name="connsiteX11" fmla="*/ 278606 w 338138"/>
                    <a:gd name="connsiteY11" fmla="*/ 74613 h 245240"/>
                    <a:gd name="connsiteX12" fmla="*/ 319882 w 338138"/>
                    <a:gd name="connsiteY12" fmla="*/ 60325 h 245240"/>
                    <a:gd name="connsiteX13" fmla="*/ 317500 w 338138"/>
                    <a:gd name="connsiteY13" fmla="*/ 62988 h 245240"/>
                    <a:gd name="connsiteX14" fmla="*/ 317500 w 338138"/>
                    <a:gd name="connsiteY14" fmla="*/ 140212 h 245240"/>
                    <a:gd name="connsiteX15" fmla="*/ 319882 w 338138"/>
                    <a:gd name="connsiteY15" fmla="*/ 142875 h 245240"/>
                    <a:gd name="connsiteX16" fmla="*/ 322263 w 338138"/>
                    <a:gd name="connsiteY16" fmla="*/ 140212 h 245240"/>
                    <a:gd name="connsiteX17" fmla="*/ 322263 w 338138"/>
                    <a:gd name="connsiteY17" fmla="*/ 62988 h 245240"/>
                    <a:gd name="connsiteX18" fmla="*/ 319882 w 338138"/>
                    <a:gd name="connsiteY18" fmla="*/ 60325 h 245240"/>
                    <a:gd name="connsiteX19" fmla="*/ 278606 w 338138"/>
                    <a:gd name="connsiteY19" fmla="*/ 58738 h 245240"/>
                    <a:gd name="connsiteX20" fmla="*/ 296863 w 338138"/>
                    <a:gd name="connsiteY20" fmla="*/ 76922 h 245240"/>
                    <a:gd name="connsiteX21" fmla="*/ 296863 w 338138"/>
                    <a:gd name="connsiteY21" fmla="*/ 127578 h 245240"/>
                    <a:gd name="connsiteX22" fmla="*/ 278606 w 338138"/>
                    <a:gd name="connsiteY22" fmla="*/ 144463 h 245240"/>
                    <a:gd name="connsiteX23" fmla="*/ 260350 w 338138"/>
                    <a:gd name="connsiteY23" fmla="*/ 127578 h 245240"/>
                    <a:gd name="connsiteX24" fmla="*/ 260350 w 338138"/>
                    <a:gd name="connsiteY24" fmla="*/ 76922 h 245240"/>
                    <a:gd name="connsiteX25" fmla="*/ 278606 w 338138"/>
                    <a:gd name="connsiteY25" fmla="*/ 58738 h 245240"/>
                    <a:gd name="connsiteX26" fmla="*/ 319882 w 338138"/>
                    <a:gd name="connsiteY26" fmla="*/ 44450 h 245240"/>
                    <a:gd name="connsiteX27" fmla="*/ 338138 w 338138"/>
                    <a:gd name="connsiteY27" fmla="*/ 63057 h 245240"/>
                    <a:gd name="connsiteX28" fmla="*/ 338138 w 338138"/>
                    <a:gd name="connsiteY28" fmla="*/ 140143 h 245240"/>
                    <a:gd name="connsiteX29" fmla="*/ 319882 w 338138"/>
                    <a:gd name="connsiteY29" fmla="*/ 158750 h 245240"/>
                    <a:gd name="connsiteX30" fmla="*/ 301625 w 338138"/>
                    <a:gd name="connsiteY30" fmla="*/ 140143 h 245240"/>
                    <a:gd name="connsiteX31" fmla="*/ 301625 w 338138"/>
                    <a:gd name="connsiteY31" fmla="*/ 63057 h 245240"/>
                    <a:gd name="connsiteX32" fmla="*/ 319882 w 338138"/>
                    <a:gd name="connsiteY32" fmla="*/ 44450 h 245240"/>
                    <a:gd name="connsiteX33" fmla="*/ 98954 w 338138"/>
                    <a:gd name="connsiteY33" fmla="*/ 44450 h 245240"/>
                    <a:gd name="connsiteX34" fmla="*/ 107950 w 338138"/>
                    <a:gd name="connsiteY34" fmla="*/ 52510 h 245240"/>
                    <a:gd name="connsiteX35" fmla="*/ 100239 w 338138"/>
                    <a:gd name="connsiteY35" fmla="*/ 60570 h 245240"/>
                    <a:gd name="connsiteX36" fmla="*/ 89958 w 338138"/>
                    <a:gd name="connsiteY36" fmla="*/ 61913 h 245240"/>
                    <a:gd name="connsiteX37" fmla="*/ 88673 w 338138"/>
                    <a:gd name="connsiteY37" fmla="*/ 61913 h 245240"/>
                    <a:gd name="connsiteX38" fmla="*/ 80962 w 338138"/>
                    <a:gd name="connsiteY38" fmla="*/ 55196 h 245240"/>
                    <a:gd name="connsiteX39" fmla="*/ 87387 w 338138"/>
                    <a:gd name="connsiteY39" fmla="*/ 45793 h 245240"/>
                    <a:gd name="connsiteX40" fmla="*/ 98954 w 338138"/>
                    <a:gd name="connsiteY40" fmla="*/ 44450 h 245240"/>
                    <a:gd name="connsiteX41" fmla="*/ 42863 w 338138"/>
                    <a:gd name="connsiteY41" fmla="*/ 41275 h 245240"/>
                    <a:gd name="connsiteX42" fmla="*/ 15875 w 338138"/>
                    <a:gd name="connsiteY42" fmla="*/ 74135 h 245240"/>
                    <a:gd name="connsiteX43" fmla="*/ 15875 w 338138"/>
                    <a:gd name="connsiteY43" fmla="*/ 130654 h 245240"/>
                    <a:gd name="connsiteX44" fmla="*/ 42863 w 338138"/>
                    <a:gd name="connsiteY44" fmla="*/ 163513 h 245240"/>
                    <a:gd name="connsiteX45" fmla="*/ 178233 w 338138"/>
                    <a:gd name="connsiteY45" fmla="*/ 36513 h 245240"/>
                    <a:gd name="connsiteX46" fmla="*/ 187325 w 338138"/>
                    <a:gd name="connsiteY46" fmla="*/ 44357 h 245240"/>
                    <a:gd name="connsiteX47" fmla="*/ 179532 w 338138"/>
                    <a:gd name="connsiteY47" fmla="*/ 52201 h 245240"/>
                    <a:gd name="connsiteX48" fmla="*/ 124979 w 338138"/>
                    <a:gd name="connsiteY48" fmla="*/ 58738 h 245240"/>
                    <a:gd name="connsiteX49" fmla="*/ 123680 w 338138"/>
                    <a:gd name="connsiteY49" fmla="*/ 58738 h 245240"/>
                    <a:gd name="connsiteX50" fmla="*/ 115887 w 338138"/>
                    <a:gd name="connsiteY50" fmla="*/ 52201 h 245240"/>
                    <a:gd name="connsiteX51" fmla="*/ 123680 w 338138"/>
                    <a:gd name="connsiteY51" fmla="*/ 43050 h 245240"/>
                    <a:gd name="connsiteX52" fmla="*/ 178233 w 338138"/>
                    <a:gd name="connsiteY52" fmla="*/ 36513 h 245240"/>
                    <a:gd name="connsiteX53" fmla="*/ 239712 w 338138"/>
                    <a:gd name="connsiteY53" fmla="*/ 17463 h 245240"/>
                    <a:gd name="connsiteX54" fmla="*/ 58737 w 338138"/>
                    <a:gd name="connsiteY54" fmla="*/ 38100 h 245240"/>
                    <a:gd name="connsiteX55" fmla="*/ 58737 w 338138"/>
                    <a:gd name="connsiteY55" fmla="*/ 165101 h 245240"/>
                    <a:gd name="connsiteX56" fmla="*/ 239712 w 338138"/>
                    <a:gd name="connsiteY56" fmla="*/ 187326 h 245240"/>
                    <a:gd name="connsiteX57" fmla="*/ 246318 w 338138"/>
                    <a:gd name="connsiteY57" fmla="*/ 0 h 245240"/>
                    <a:gd name="connsiteX58" fmla="*/ 255588 w 338138"/>
                    <a:gd name="connsiteY58" fmla="*/ 7895 h 245240"/>
                    <a:gd name="connsiteX59" fmla="*/ 255588 w 338138"/>
                    <a:gd name="connsiteY59" fmla="*/ 194745 h 245240"/>
                    <a:gd name="connsiteX60" fmla="*/ 246318 w 338138"/>
                    <a:gd name="connsiteY60" fmla="*/ 202640 h 245240"/>
                    <a:gd name="connsiteX61" fmla="*/ 157590 w 338138"/>
                    <a:gd name="connsiteY61" fmla="*/ 192114 h 245240"/>
                    <a:gd name="connsiteX62" fmla="*/ 132429 w 338138"/>
                    <a:gd name="connsiteY62" fmla="*/ 240800 h 245240"/>
                    <a:gd name="connsiteX63" fmla="*/ 123159 w 338138"/>
                    <a:gd name="connsiteY63" fmla="*/ 244747 h 245240"/>
                    <a:gd name="connsiteX64" fmla="*/ 75484 w 338138"/>
                    <a:gd name="connsiteY64" fmla="*/ 232905 h 245240"/>
                    <a:gd name="connsiteX65" fmla="*/ 70187 w 338138"/>
                    <a:gd name="connsiteY65" fmla="*/ 225010 h 245240"/>
                    <a:gd name="connsiteX66" fmla="*/ 70187 w 338138"/>
                    <a:gd name="connsiteY66" fmla="*/ 181587 h 245240"/>
                    <a:gd name="connsiteX67" fmla="*/ 43701 w 338138"/>
                    <a:gd name="connsiteY67" fmla="*/ 178955 h 245240"/>
                    <a:gd name="connsiteX68" fmla="*/ 0 w 338138"/>
                    <a:gd name="connsiteY68" fmla="*/ 130269 h 245240"/>
                    <a:gd name="connsiteX69" fmla="*/ 0 w 338138"/>
                    <a:gd name="connsiteY69" fmla="*/ 73688 h 245240"/>
                    <a:gd name="connsiteX70" fmla="*/ 43701 w 338138"/>
                    <a:gd name="connsiteY70" fmla="*/ 23685 h 245240"/>
                    <a:gd name="connsiteX71" fmla="*/ 246318 w 338138"/>
                    <a:gd name="connsiteY71" fmla="*/ 0 h 24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138" h="245240">
                      <a:moveTo>
                        <a:pt x="85725" y="184150"/>
                      </a:moveTo>
                      <a:cubicBezTo>
                        <a:pt x="85725" y="184150"/>
                        <a:pt x="85725" y="184150"/>
                        <a:pt x="85725" y="219449"/>
                      </a:cubicBezTo>
                      <a:cubicBezTo>
                        <a:pt x="85725" y="219449"/>
                        <a:pt x="85725" y="219449"/>
                        <a:pt x="119953" y="228600"/>
                      </a:cubicBezTo>
                      <a:lnTo>
                        <a:pt x="139700" y="190687"/>
                      </a:lnTo>
                      <a:cubicBezTo>
                        <a:pt x="129168" y="189380"/>
                        <a:pt x="96256" y="185458"/>
                        <a:pt x="85725" y="184150"/>
                      </a:cubicBezTo>
                      <a:close/>
                      <a:moveTo>
                        <a:pt x="278606" y="74613"/>
                      </a:moveTo>
                      <a:cubicBezTo>
                        <a:pt x="277416" y="74613"/>
                        <a:pt x="276225" y="75898"/>
                        <a:pt x="276225" y="77183"/>
                      </a:cubicBezTo>
                      <a:cubicBezTo>
                        <a:pt x="276225" y="77183"/>
                        <a:pt x="276225" y="77183"/>
                        <a:pt x="276225" y="127303"/>
                      </a:cubicBezTo>
                      <a:cubicBezTo>
                        <a:pt x="276225" y="128588"/>
                        <a:pt x="277416" y="128588"/>
                        <a:pt x="278606" y="128588"/>
                      </a:cubicBezTo>
                      <a:cubicBezTo>
                        <a:pt x="279797" y="128588"/>
                        <a:pt x="280988" y="128588"/>
                        <a:pt x="280988" y="127303"/>
                      </a:cubicBezTo>
                      <a:lnTo>
                        <a:pt x="280988" y="77183"/>
                      </a:lnTo>
                      <a:cubicBezTo>
                        <a:pt x="280988" y="75898"/>
                        <a:pt x="279797" y="74613"/>
                        <a:pt x="278606" y="74613"/>
                      </a:cubicBezTo>
                      <a:close/>
                      <a:moveTo>
                        <a:pt x="319882" y="60325"/>
                      </a:moveTo>
                      <a:cubicBezTo>
                        <a:pt x="318691" y="60325"/>
                        <a:pt x="317500" y="61657"/>
                        <a:pt x="317500" y="62988"/>
                      </a:cubicBezTo>
                      <a:cubicBezTo>
                        <a:pt x="317500" y="62988"/>
                        <a:pt x="317500" y="62988"/>
                        <a:pt x="317500" y="140212"/>
                      </a:cubicBezTo>
                      <a:cubicBezTo>
                        <a:pt x="317500" y="142875"/>
                        <a:pt x="318691" y="142875"/>
                        <a:pt x="319882" y="142875"/>
                      </a:cubicBezTo>
                      <a:cubicBezTo>
                        <a:pt x="321072" y="142875"/>
                        <a:pt x="322263" y="142875"/>
                        <a:pt x="322263" y="140212"/>
                      </a:cubicBezTo>
                      <a:lnTo>
                        <a:pt x="322263" y="62988"/>
                      </a:lnTo>
                      <a:cubicBezTo>
                        <a:pt x="322263" y="61657"/>
                        <a:pt x="321072" y="60325"/>
                        <a:pt x="319882" y="60325"/>
                      </a:cubicBezTo>
                      <a:close/>
                      <a:moveTo>
                        <a:pt x="278606" y="58738"/>
                      </a:moveTo>
                      <a:cubicBezTo>
                        <a:pt x="287735" y="58738"/>
                        <a:pt x="296863" y="66531"/>
                        <a:pt x="296863" y="76922"/>
                      </a:cubicBezTo>
                      <a:cubicBezTo>
                        <a:pt x="296863" y="76922"/>
                        <a:pt x="296863" y="76922"/>
                        <a:pt x="296863" y="127578"/>
                      </a:cubicBezTo>
                      <a:cubicBezTo>
                        <a:pt x="296863" y="136670"/>
                        <a:pt x="287735" y="144463"/>
                        <a:pt x="278606" y="144463"/>
                      </a:cubicBezTo>
                      <a:cubicBezTo>
                        <a:pt x="268174" y="144463"/>
                        <a:pt x="260350" y="136670"/>
                        <a:pt x="260350" y="127578"/>
                      </a:cubicBezTo>
                      <a:cubicBezTo>
                        <a:pt x="260350" y="127578"/>
                        <a:pt x="260350" y="127578"/>
                        <a:pt x="260350" y="76922"/>
                      </a:cubicBezTo>
                      <a:cubicBezTo>
                        <a:pt x="260350" y="66531"/>
                        <a:pt x="268174" y="58738"/>
                        <a:pt x="278606" y="58738"/>
                      </a:cubicBezTo>
                      <a:close/>
                      <a:moveTo>
                        <a:pt x="319882" y="44450"/>
                      </a:moveTo>
                      <a:cubicBezTo>
                        <a:pt x="330314" y="44450"/>
                        <a:pt x="338138" y="53753"/>
                        <a:pt x="338138" y="63057"/>
                      </a:cubicBezTo>
                      <a:cubicBezTo>
                        <a:pt x="338138" y="63057"/>
                        <a:pt x="338138" y="63057"/>
                        <a:pt x="338138" y="140143"/>
                      </a:cubicBezTo>
                      <a:cubicBezTo>
                        <a:pt x="338138" y="150776"/>
                        <a:pt x="330314" y="158750"/>
                        <a:pt x="319882" y="158750"/>
                      </a:cubicBezTo>
                      <a:cubicBezTo>
                        <a:pt x="310753" y="158750"/>
                        <a:pt x="301625" y="150776"/>
                        <a:pt x="301625" y="140143"/>
                      </a:cubicBezTo>
                      <a:cubicBezTo>
                        <a:pt x="301625" y="140143"/>
                        <a:pt x="301625" y="140143"/>
                        <a:pt x="301625" y="63057"/>
                      </a:cubicBezTo>
                      <a:cubicBezTo>
                        <a:pt x="301625" y="53753"/>
                        <a:pt x="310753" y="44450"/>
                        <a:pt x="319882" y="44450"/>
                      </a:cubicBezTo>
                      <a:close/>
                      <a:moveTo>
                        <a:pt x="98954" y="44450"/>
                      </a:moveTo>
                      <a:cubicBezTo>
                        <a:pt x="102809" y="44450"/>
                        <a:pt x="106665" y="47136"/>
                        <a:pt x="107950" y="52510"/>
                      </a:cubicBezTo>
                      <a:cubicBezTo>
                        <a:pt x="107950" y="56540"/>
                        <a:pt x="105379" y="60570"/>
                        <a:pt x="100239" y="60570"/>
                      </a:cubicBezTo>
                      <a:cubicBezTo>
                        <a:pt x="100239" y="60570"/>
                        <a:pt x="100239" y="60570"/>
                        <a:pt x="89958" y="61913"/>
                      </a:cubicBezTo>
                      <a:cubicBezTo>
                        <a:pt x="89958" y="61913"/>
                        <a:pt x="88673" y="61913"/>
                        <a:pt x="88673" y="61913"/>
                      </a:cubicBezTo>
                      <a:cubicBezTo>
                        <a:pt x="84817" y="61913"/>
                        <a:pt x="82247" y="59226"/>
                        <a:pt x="80962" y="55196"/>
                      </a:cubicBezTo>
                      <a:cubicBezTo>
                        <a:pt x="80962" y="51166"/>
                        <a:pt x="83532" y="47136"/>
                        <a:pt x="87387" y="45793"/>
                      </a:cubicBezTo>
                      <a:cubicBezTo>
                        <a:pt x="87387" y="45793"/>
                        <a:pt x="87387" y="45793"/>
                        <a:pt x="98954" y="44450"/>
                      </a:cubicBezTo>
                      <a:close/>
                      <a:moveTo>
                        <a:pt x="42863" y="41275"/>
                      </a:moveTo>
                      <a:cubicBezTo>
                        <a:pt x="28019" y="43904"/>
                        <a:pt x="15875" y="58362"/>
                        <a:pt x="15875" y="74135"/>
                      </a:cubicBezTo>
                      <a:cubicBezTo>
                        <a:pt x="15875" y="74135"/>
                        <a:pt x="15875" y="74135"/>
                        <a:pt x="15875" y="130654"/>
                      </a:cubicBezTo>
                      <a:cubicBezTo>
                        <a:pt x="15875" y="146426"/>
                        <a:pt x="28019" y="159570"/>
                        <a:pt x="42863" y="163513"/>
                      </a:cubicBezTo>
                      <a:close/>
                      <a:moveTo>
                        <a:pt x="178233" y="36513"/>
                      </a:moveTo>
                      <a:cubicBezTo>
                        <a:pt x="182129" y="36513"/>
                        <a:pt x="186026" y="39127"/>
                        <a:pt x="187325" y="44357"/>
                      </a:cubicBezTo>
                      <a:cubicBezTo>
                        <a:pt x="187325" y="48279"/>
                        <a:pt x="184727" y="52201"/>
                        <a:pt x="179532" y="52201"/>
                      </a:cubicBezTo>
                      <a:cubicBezTo>
                        <a:pt x="179532" y="52201"/>
                        <a:pt x="179532" y="52201"/>
                        <a:pt x="124979" y="58738"/>
                      </a:cubicBezTo>
                      <a:cubicBezTo>
                        <a:pt x="124979" y="58738"/>
                        <a:pt x="124979" y="58738"/>
                        <a:pt x="123680" y="58738"/>
                      </a:cubicBezTo>
                      <a:cubicBezTo>
                        <a:pt x="119783" y="58738"/>
                        <a:pt x="117186" y="56123"/>
                        <a:pt x="115887" y="52201"/>
                      </a:cubicBezTo>
                      <a:cubicBezTo>
                        <a:pt x="115887" y="48279"/>
                        <a:pt x="118484" y="44357"/>
                        <a:pt x="123680" y="43050"/>
                      </a:cubicBezTo>
                      <a:cubicBezTo>
                        <a:pt x="123680" y="43050"/>
                        <a:pt x="123680" y="43050"/>
                        <a:pt x="178233" y="36513"/>
                      </a:cubicBezTo>
                      <a:close/>
                      <a:moveTo>
                        <a:pt x="239712" y="17463"/>
                      </a:moveTo>
                      <a:lnTo>
                        <a:pt x="58737" y="38100"/>
                      </a:lnTo>
                      <a:lnTo>
                        <a:pt x="58737" y="165101"/>
                      </a:lnTo>
                      <a:lnTo>
                        <a:pt x="239712" y="187326"/>
                      </a:lnTo>
                      <a:close/>
                      <a:moveTo>
                        <a:pt x="246318" y="0"/>
                      </a:moveTo>
                      <a:cubicBezTo>
                        <a:pt x="251615" y="0"/>
                        <a:pt x="255588" y="3947"/>
                        <a:pt x="255588" y="7895"/>
                      </a:cubicBezTo>
                      <a:cubicBezTo>
                        <a:pt x="255588" y="7895"/>
                        <a:pt x="255588" y="7895"/>
                        <a:pt x="255588" y="194745"/>
                      </a:cubicBezTo>
                      <a:cubicBezTo>
                        <a:pt x="255588" y="200009"/>
                        <a:pt x="251615" y="203956"/>
                        <a:pt x="246318" y="202640"/>
                      </a:cubicBezTo>
                      <a:cubicBezTo>
                        <a:pt x="246318" y="202640"/>
                        <a:pt x="246318" y="202640"/>
                        <a:pt x="157590" y="192114"/>
                      </a:cubicBezTo>
                      <a:cubicBezTo>
                        <a:pt x="157590" y="192114"/>
                        <a:pt x="157590" y="192114"/>
                        <a:pt x="132429" y="240800"/>
                      </a:cubicBezTo>
                      <a:cubicBezTo>
                        <a:pt x="129780" y="244747"/>
                        <a:pt x="125807" y="246063"/>
                        <a:pt x="123159" y="244747"/>
                      </a:cubicBezTo>
                      <a:cubicBezTo>
                        <a:pt x="123159" y="244747"/>
                        <a:pt x="123159" y="244747"/>
                        <a:pt x="75484" y="232905"/>
                      </a:cubicBezTo>
                      <a:cubicBezTo>
                        <a:pt x="72836" y="232905"/>
                        <a:pt x="70187" y="228957"/>
                        <a:pt x="70187" y="225010"/>
                      </a:cubicBezTo>
                      <a:cubicBezTo>
                        <a:pt x="70187" y="225010"/>
                        <a:pt x="70187" y="225010"/>
                        <a:pt x="70187" y="181587"/>
                      </a:cubicBezTo>
                      <a:cubicBezTo>
                        <a:pt x="45026" y="178955"/>
                        <a:pt x="48998" y="180271"/>
                        <a:pt x="43701" y="178955"/>
                      </a:cubicBezTo>
                      <a:cubicBezTo>
                        <a:pt x="18540" y="176323"/>
                        <a:pt x="0" y="155270"/>
                        <a:pt x="0" y="130269"/>
                      </a:cubicBezTo>
                      <a:cubicBezTo>
                        <a:pt x="0" y="130269"/>
                        <a:pt x="0" y="130269"/>
                        <a:pt x="0" y="73688"/>
                      </a:cubicBezTo>
                      <a:cubicBezTo>
                        <a:pt x="0" y="48686"/>
                        <a:pt x="18540" y="27632"/>
                        <a:pt x="43701" y="23685"/>
                      </a:cubicBezTo>
                      <a:cubicBezTo>
                        <a:pt x="52971" y="23685"/>
                        <a:pt x="239696" y="1316"/>
                        <a:pt x="246318" y="0"/>
                      </a:cubicBezTo>
                      <a:close/>
                    </a:path>
                  </a:pathLst>
                </a:custGeom>
                <a:solidFill>
                  <a:schemeClr val="bg1">
                    <a:lumMod val="100000"/>
                  </a:schemeClr>
                </a:solidFill>
                <a:ln w="76200" cap="flat" cmpd="sng" algn="ctr">
                  <a:noFill/>
                  <a:prstDash val="solid"/>
                  <a:miter lim="800000"/>
                </a:ln>
                <a:effectLst/>
                <a:extLst>
                  <a:ext uri="{91240B29-F687-4F45-9708-019B960494DF}">
                    <a14:hiddenLine xmlns:a14="http://schemas.microsoft.com/office/drawing/2010/main" w="76200">
                      <a:solidFill>
                        <a:schemeClr val="bg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grpSp>
      <p:grpSp>
        <p:nvGrpSpPr>
          <p:cNvPr id="44" name="组合 43"/>
          <p:cNvGrpSpPr/>
          <p:nvPr/>
        </p:nvGrpSpPr>
        <p:grpSpPr>
          <a:xfrm>
            <a:off x="1337630" y="3268969"/>
            <a:ext cx="3076973" cy="1184795"/>
            <a:chOff x="1914121" y="4358625"/>
            <a:chExt cx="4102631" cy="1579727"/>
          </a:xfrm>
        </p:grpSpPr>
        <p:sp>
          <p:nvSpPr>
            <p:cNvPr id="45" name="矩形 44"/>
            <p:cNvSpPr/>
            <p:nvPr/>
          </p:nvSpPr>
          <p:spPr>
            <a:xfrm>
              <a:off x="3847442" y="5125822"/>
              <a:ext cx="2169310" cy="812530"/>
            </a:xfrm>
            <a:prstGeom prst="rect">
              <a:avLst/>
            </a:prstGeom>
          </p:spPr>
          <p:txBody>
            <a:bodyPr wrap="square" lIns="0" tIns="0" rIns="0" bIns="0" anchor="t" anchorCtr="0">
              <a:normAutofit/>
            </a:bodyPr>
            <a:lstStyle/>
            <a:p>
              <a:pPr>
                <a:lnSpc>
                  <a:spcPct val="120000"/>
                </a:lnSpc>
              </a:pPr>
              <a:r>
                <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a:t>
              </a:r>
            </a:p>
          </p:txBody>
        </p:sp>
        <p:sp>
          <p:nvSpPr>
            <p:cNvPr id="46" name="矩形 45"/>
            <p:cNvSpPr/>
            <p:nvPr/>
          </p:nvSpPr>
          <p:spPr>
            <a:xfrm>
              <a:off x="3847441" y="4858537"/>
              <a:ext cx="2169310" cy="214033"/>
            </a:xfrm>
            <a:prstGeom prst="rect">
              <a:avLst/>
            </a:prstGeom>
          </p:spPr>
          <p:txBody>
            <a:bodyPr wrap="none" lIns="0" tIns="0" rIns="0" bIns="0" anchor="ctr" anchorCtr="0">
              <a:normAutofit fontScale="92500" lnSpcReduction="20000"/>
            </a:bodyPr>
            <a:lstStyle/>
            <a:p>
              <a:r>
                <a:rPr lang="zh-CN" altLang="en-US" sz="1300" b="1"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关键词</a:t>
              </a:r>
            </a:p>
          </p:txBody>
        </p:sp>
        <p:grpSp>
          <p:nvGrpSpPr>
            <p:cNvPr id="47" name="组合 46"/>
            <p:cNvGrpSpPr/>
            <p:nvPr/>
          </p:nvGrpSpPr>
          <p:grpSpPr>
            <a:xfrm>
              <a:off x="1914121" y="4358625"/>
              <a:ext cx="1933319" cy="1513596"/>
              <a:chOff x="952500" y="4045521"/>
              <a:chExt cx="2733178" cy="2139804"/>
            </a:xfrm>
          </p:grpSpPr>
          <p:sp>
            <p:nvSpPr>
              <p:cNvPr id="48" name="椭圆 47"/>
              <p:cNvSpPr/>
              <p:nvPr/>
            </p:nvSpPr>
            <p:spPr>
              <a:xfrm>
                <a:off x="952500" y="4045521"/>
                <a:ext cx="2139804" cy="2139804"/>
              </a:xfrm>
              <a:prstGeom prst="ellipse">
                <a:avLst/>
              </a:prstGeom>
              <a:noFill/>
              <a:ln w="76200" cap="rnd">
                <a:solidFill>
                  <a:schemeClr val="tx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9" name="椭圆 48"/>
              <p:cNvSpPr/>
              <p:nvPr/>
            </p:nvSpPr>
            <p:spPr>
              <a:xfrm>
                <a:off x="1090036" y="4183057"/>
                <a:ext cx="1864732" cy="1864732"/>
              </a:xfrm>
              <a:prstGeom prst="ellipse">
                <a:avLst/>
              </a:prstGeom>
              <a:blipFill>
                <a:blip r:embed="rId5"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nvGrpSpPr>
              <p:cNvPr id="50" name="组合 49"/>
              <p:cNvGrpSpPr/>
              <p:nvPr/>
            </p:nvGrpSpPr>
            <p:grpSpPr>
              <a:xfrm>
                <a:off x="2707483" y="4626326"/>
                <a:ext cx="978195" cy="978195"/>
                <a:chOff x="2707483" y="4626326"/>
                <a:chExt cx="978195" cy="978195"/>
              </a:xfrm>
            </p:grpSpPr>
            <p:sp>
              <p:nvSpPr>
                <p:cNvPr id="51" name="椭圆 50"/>
                <p:cNvSpPr/>
                <p:nvPr/>
              </p:nvSpPr>
              <p:spPr>
                <a:xfrm>
                  <a:off x="2707483" y="4626326"/>
                  <a:ext cx="978195" cy="978195"/>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2" name="任意多边形 52"/>
                <p:cNvSpPr/>
                <p:nvPr/>
              </p:nvSpPr>
              <p:spPr>
                <a:xfrm>
                  <a:off x="2920429" y="4839272"/>
                  <a:ext cx="552302" cy="552302"/>
                </a:xfrm>
                <a:custGeom>
                  <a:avLst/>
                  <a:gdLst>
                    <a:gd name="connsiteX0" fmla="*/ 71839 w 334963"/>
                    <a:gd name="connsiteY0" fmla="*/ 306388 h 334963"/>
                    <a:gd name="connsiteX1" fmla="*/ 263123 w 334963"/>
                    <a:gd name="connsiteY1" fmla="*/ 306388 h 334963"/>
                    <a:gd name="connsiteX2" fmla="*/ 276225 w 334963"/>
                    <a:gd name="connsiteY2" fmla="*/ 321356 h 334963"/>
                    <a:gd name="connsiteX3" fmla="*/ 263123 w 334963"/>
                    <a:gd name="connsiteY3" fmla="*/ 334963 h 334963"/>
                    <a:gd name="connsiteX4" fmla="*/ 71839 w 334963"/>
                    <a:gd name="connsiteY4" fmla="*/ 334963 h 334963"/>
                    <a:gd name="connsiteX5" fmla="*/ 58737 w 334963"/>
                    <a:gd name="connsiteY5" fmla="*/ 321356 h 334963"/>
                    <a:gd name="connsiteX6" fmla="*/ 71839 w 334963"/>
                    <a:gd name="connsiteY6" fmla="*/ 306388 h 334963"/>
                    <a:gd name="connsiteX7" fmla="*/ 85725 w 334963"/>
                    <a:gd name="connsiteY7" fmla="*/ 153988 h 334963"/>
                    <a:gd name="connsiteX8" fmla="*/ 85725 w 334963"/>
                    <a:gd name="connsiteY8" fmla="*/ 252413 h 334963"/>
                    <a:gd name="connsiteX9" fmla="*/ 249238 w 334963"/>
                    <a:gd name="connsiteY9" fmla="*/ 252413 h 334963"/>
                    <a:gd name="connsiteX10" fmla="*/ 249238 w 334963"/>
                    <a:gd name="connsiteY10" fmla="*/ 153988 h 334963"/>
                    <a:gd name="connsiteX11" fmla="*/ 166687 w 334963"/>
                    <a:gd name="connsiteY11" fmla="*/ 28575 h 334963"/>
                    <a:gd name="connsiteX12" fmla="*/ 77068 w 334963"/>
                    <a:gd name="connsiteY12" fmla="*/ 90238 h 334963"/>
                    <a:gd name="connsiteX13" fmla="*/ 66525 w 334963"/>
                    <a:gd name="connsiteY13" fmla="*/ 100734 h 334963"/>
                    <a:gd name="connsiteX14" fmla="*/ 26987 w 334963"/>
                    <a:gd name="connsiteY14" fmla="*/ 145341 h 334963"/>
                    <a:gd name="connsiteX15" fmla="*/ 57299 w 334963"/>
                    <a:gd name="connsiteY15" fmla="*/ 187325 h 334963"/>
                    <a:gd name="connsiteX16" fmla="*/ 57299 w 334963"/>
                    <a:gd name="connsiteY16" fmla="*/ 140093 h 334963"/>
                    <a:gd name="connsiteX17" fmla="*/ 70479 w 334963"/>
                    <a:gd name="connsiteY17" fmla="*/ 125662 h 334963"/>
                    <a:gd name="connsiteX18" fmla="*/ 262896 w 334963"/>
                    <a:gd name="connsiteY18" fmla="*/ 125662 h 334963"/>
                    <a:gd name="connsiteX19" fmla="*/ 276075 w 334963"/>
                    <a:gd name="connsiteY19" fmla="*/ 140093 h 334963"/>
                    <a:gd name="connsiteX20" fmla="*/ 276075 w 334963"/>
                    <a:gd name="connsiteY20" fmla="*/ 187325 h 334963"/>
                    <a:gd name="connsiteX21" fmla="*/ 306387 w 334963"/>
                    <a:gd name="connsiteY21" fmla="*/ 145341 h 334963"/>
                    <a:gd name="connsiteX22" fmla="*/ 266849 w 334963"/>
                    <a:gd name="connsiteY22" fmla="*/ 100734 h 334963"/>
                    <a:gd name="connsiteX23" fmla="*/ 256306 w 334963"/>
                    <a:gd name="connsiteY23" fmla="*/ 90238 h 334963"/>
                    <a:gd name="connsiteX24" fmla="*/ 166687 w 334963"/>
                    <a:gd name="connsiteY24" fmla="*/ 28575 h 334963"/>
                    <a:gd name="connsiteX25" fmla="*/ 167482 w 334963"/>
                    <a:gd name="connsiteY25" fmla="*/ 0 h 334963"/>
                    <a:gd name="connsiteX26" fmla="*/ 280894 w 334963"/>
                    <a:gd name="connsiteY26" fmla="*/ 75122 h 334963"/>
                    <a:gd name="connsiteX27" fmla="*/ 334963 w 334963"/>
                    <a:gd name="connsiteY27" fmla="*/ 144972 h 334963"/>
                    <a:gd name="connsiteX28" fmla="*/ 276938 w 334963"/>
                    <a:gd name="connsiteY28" fmla="*/ 216139 h 334963"/>
                    <a:gd name="connsiteX29" fmla="*/ 276938 w 334963"/>
                    <a:gd name="connsiteY29" fmla="*/ 266221 h 334963"/>
                    <a:gd name="connsiteX30" fmla="*/ 263750 w 334963"/>
                    <a:gd name="connsiteY30" fmla="*/ 279400 h 334963"/>
                    <a:gd name="connsiteX31" fmla="*/ 71213 w 334963"/>
                    <a:gd name="connsiteY31" fmla="*/ 279400 h 334963"/>
                    <a:gd name="connsiteX32" fmla="*/ 58025 w 334963"/>
                    <a:gd name="connsiteY32" fmla="*/ 266221 h 334963"/>
                    <a:gd name="connsiteX33" fmla="*/ 58025 w 334963"/>
                    <a:gd name="connsiteY33" fmla="*/ 216139 h 334963"/>
                    <a:gd name="connsiteX34" fmla="*/ 0 w 334963"/>
                    <a:gd name="connsiteY34" fmla="*/ 144972 h 334963"/>
                    <a:gd name="connsiteX35" fmla="*/ 54069 w 334963"/>
                    <a:gd name="connsiteY35" fmla="*/ 75122 h 334963"/>
                    <a:gd name="connsiteX36" fmla="*/ 167482 w 334963"/>
                    <a:gd name="connsiteY36"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4963" h="334963">
                      <a:moveTo>
                        <a:pt x="71839" y="306388"/>
                      </a:moveTo>
                      <a:cubicBezTo>
                        <a:pt x="71839" y="306388"/>
                        <a:pt x="71839" y="306388"/>
                        <a:pt x="263123" y="306388"/>
                      </a:cubicBezTo>
                      <a:cubicBezTo>
                        <a:pt x="270984" y="306388"/>
                        <a:pt x="276225" y="313192"/>
                        <a:pt x="276225" y="321356"/>
                      </a:cubicBezTo>
                      <a:cubicBezTo>
                        <a:pt x="276225" y="329520"/>
                        <a:pt x="270984" y="334963"/>
                        <a:pt x="263123" y="334963"/>
                      </a:cubicBezTo>
                      <a:cubicBezTo>
                        <a:pt x="263123" y="334963"/>
                        <a:pt x="263123" y="334963"/>
                        <a:pt x="71839" y="334963"/>
                      </a:cubicBezTo>
                      <a:cubicBezTo>
                        <a:pt x="63978" y="334963"/>
                        <a:pt x="58737" y="329520"/>
                        <a:pt x="58737" y="321356"/>
                      </a:cubicBezTo>
                      <a:cubicBezTo>
                        <a:pt x="58737" y="313192"/>
                        <a:pt x="63978" y="306388"/>
                        <a:pt x="71839" y="306388"/>
                      </a:cubicBezTo>
                      <a:close/>
                      <a:moveTo>
                        <a:pt x="85725" y="153988"/>
                      </a:moveTo>
                      <a:lnTo>
                        <a:pt x="85725" y="252413"/>
                      </a:lnTo>
                      <a:lnTo>
                        <a:pt x="249238" y="252413"/>
                      </a:lnTo>
                      <a:lnTo>
                        <a:pt x="249238" y="153988"/>
                      </a:lnTo>
                      <a:close/>
                      <a:moveTo>
                        <a:pt x="166687" y="28575"/>
                      </a:moveTo>
                      <a:cubicBezTo>
                        <a:pt x="124513" y="28575"/>
                        <a:pt x="86294" y="54815"/>
                        <a:pt x="77068" y="90238"/>
                      </a:cubicBezTo>
                      <a:cubicBezTo>
                        <a:pt x="75750" y="95486"/>
                        <a:pt x="71796" y="99422"/>
                        <a:pt x="66525" y="100734"/>
                      </a:cubicBezTo>
                      <a:cubicBezTo>
                        <a:pt x="42802" y="105982"/>
                        <a:pt x="26987" y="124350"/>
                        <a:pt x="26987" y="145341"/>
                      </a:cubicBezTo>
                      <a:cubicBezTo>
                        <a:pt x="26987" y="163709"/>
                        <a:pt x="38848" y="179453"/>
                        <a:pt x="57299" y="187325"/>
                      </a:cubicBezTo>
                      <a:cubicBezTo>
                        <a:pt x="57299" y="187325"/>
                        <a:pt x="57299" y="187325"/>
                        <a:pt x="57299" y="140093"/>
                      </a:cubicBezTo>
                      <a:cubicBezTo>
                        <a:pt x="57299" y="132222"/>
                        <a:pt x="62571" y="125662"/>
                        <a:pt x="70479" y="125662"/>
                      </a:cubicBezTo>
                      <a:cubicBezTo>
                        <a:pt x="70479" y="125662"/>
                        <a:pt x="70479" y="125662"/>
                        <a:pt x="262896" y="125662"/>
                      </a:cubicBezTo>
                      <a:cubicBezTo>
                        <a:pt x="270803" y="125662"/>
                        <a:pt x="276075" y="132222"/>
                        <a:pt x="276075" y="140093"/>
                      </a:cubicBezTo>
                      <a:cubicBezTo>
                        <a:pt x="276075" y="140093"/>
                        <a:pt x="276075" y="140093"/>
                        <a:pt x="276075" y="187325"/>
                      </a:cubicBezTo>
                      <a:cubicBezTo>
                        <a:pt x="294526" y="179453"/>
                        <a:pt x="306387" y="163709"/>
                        <a:pt x="306387" y="145341"/>
                      </a:cubicBezTo>
                      <a:cubicBezTo>
                        <a:pt x="306387" y="124350"/>
                        <a:pt x="290572" y="105982"/>
                        <a:pt x="266849" y="100734"/>
                      </a:cubicBezTo>
                      <a:cubicBezTo>
                        <a:pt x="261578" y="99422"/>
                        <a:pt x="257624" y="95486"/>
                        <a:pt x="256306" y="90238"/>
                      </a:cubicBezTo>
                      <a:cubicBezTo>
                        <a:pt x="247080" y="54815"/>
                        <a:pt x="208861" y="28575"/>
                        <a:pt x="166687" y="28575"/>
                      </a:cubicBezTo>
                      <a:close/>
                      <a:moveTo>
                        <a:pt x="167482" y="0"/>
                      </a:moveTo>
                      <a:cubicBezTo>
                        <a:pt x="220232" y="0"/>
                        <a:pt x="266388" y="30312"/>
                        <a:pt x="280894" y="75122"/>
                      </a:cubicBezTo>
                      <a:cubicBezTo>
                        <a:pt x="313863" y="85665"/>
                        <a:pt x="334963" y="113341"/>
                        <a:pt x="334963" y="144972"/>
                      </a:cubicBezTo>
                      <a:cubicBezTo>
                        <a:pt x="334963" y="177920"/>
                        <a:pt x="311225" y="206914"/>
                        <a:pt x="276938" y="216139"/>
                      </a:cubicBezTo>
                      <a:cubicBezTo>
                        <a:pt x="276938" y="216139"/>
                        <a:pt x="276938" y="216139"/>
                        <a:pt x="276938" y="266221"/>
                      </a:cubicBezTo>
                      <a:cubicBezTo>
                        <a:pt x="276938" y="274128"/>
                        <a:pt x="271663" y="279400"/>
                        <a:pt x="263750" y="279400"/>
                      </a:cubicBezTo>
                      <a:cubicBezTo>
                        <a:pt x="263750" y="279400"/>
                        <a:pt x="263750" y="279400"/>
                        <a:pt x="71213" y="279400"/>
                      </a:cubicBezTo>
                      <a:cubicBezTo>
                        <a:pt x="63300" y="279400"/>
                        <a:pt x="58025" y="274128"/>
                        <a:pt x="58025" y="266221"/>
                      </a:cubicBezTo>
                      <a:cubicBezTo>
                        <a:pt x="58025" y="266221"/>
                        <a:pt x="58025" y="266221"/>
                        <a:pt x="58025" y="216139"/>
                      </a:cubicBezTo>
                      <a:cubicBezTo>
                        <a:pt x="22419" y="206914"/>
                        <a:pt x="0" y="177920"/>
                        <a:pt x="0" y="144972"/>
                      </a:cubicBezTo>
                      <a:cubicBezTo>
                        <a:pt x="0" y="113341"/>
                        <a:pt x="21100" y="85665"/>
                        <a:pt x="54069" y="75122"/>
                      </a:cubicBezTo>
                      <a:cubicBezTo>
                        <a:pt x="68575" y="30312"/>
                        <a:pt x="114731" y="0"/>
                        <a:pt x="167482" y="0"/>
                      </a:cubicBezTo>
                      <a:close/>
                    </a:path>
                  </a:pathLst>
                </a:custGeom>
                <a:solidFill>
                  <a:schemeClr val="bg1">
                    <a:lumMod val="100000"/>
                  </a:schemeClr>
                </a:solidFill>
                <a:ln w="76200" cap="flat" cmpd="sng" algn="ctr">
                  <a:noFill/>
                  <a:prstDash val="solid"/>
                  <a:miter lim="800000"/>
                </a:ln>
                <a:effectLst/>
                <a:extLst>
                  <a:ext uri="{91240B29-F687-4F45-9708-019B960494DF}">
                    <a14:hiddenLine xmlns:a14="http://schemas.microsoft.com/office/drawing/2010/main" w="76200">
                      <a:solidFill>
                        <a:schemeClr val="bg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grpSp>
      <p:grpSp>
        <p:nvGrpSpPr>
          <p:cNvPr id="53" name="组合 52"/>
          <p:cNvGrpSpPr/>
          <p:nvPr/>
        </p:nvGrpSpPr>
        <p:grpSpPr>
          <a:xfrm>
            <a:off x="4729395" y="1363205"/>
            <a:ext cx="3076975" cy="1184795"/>
            <a:chOff x="6436474" y="1817607"/>
            <a:chExt cx="4102633" cy="1579727"/>
          </a:xfrm>
        </p:grpSpPr>
        <p:sp>
          <p:nvSpPr>
            <p:cNvPr id="54" name="矩形 53"/>
            <p:cNvSpPr/>
            <p:nvPr/>
          </p:nvSpPr>
          <p:spPr>
            <a:xfrm>
              <a:off x="8369797" y="2584804"/>
              <a:ext cx="2169310" cy="812530"/>
            </a:xfrm>
            <a:prstGeom prst="rect">
              <a:avLst/>
            </a:prstGeom>
          </p:spPr>
          <p:txBody>
            <a:bodyPr wrap="square" lIns="0" tIns="0" rIns="0" bIns="0" anchor="t" anchorCtr="0">
              <a:normAutofit/>
            </a:bodyPr>
            <a:lstStyle/>
            <a:p>
              <a:pPr>
                <a:lnSpc>
                  <a:spcPct val="120000"/>
                </a:lnSpc>
              </a:pPr>
              <a:r>
                <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a:t>
              </a:r>
            </a:p>
          </p:txBody>
        </p:sp>
        <p:sp>
          <p:nvSpPr>
            <p:cNvPr id="55" name="矩形 54"/>
            <p:cNvSpPr/>
            <p:nvPr/>
          </p:nvSpPr>
          <p:spPr>
            <a:xfrm>
              <a:off x="8369796" y="2317519"/>
              <a:ext cx="2169310" cy="214033"/>
            </a:xfrm>
            <a:prstGeom prst="rect">
              <a:avLst/>
            </a:prstGeom>
          </p:spPr>
          <p:txBody>
            <a:bodyPr wrap="none" lIns="0" tIns="0" rIns="0" bIns="0" anchor="ctr" anchorCtr="0">
              <a:normAutofit fontScale="92500" lnSpcReduction="20000"/>
            </a:bodyPr>
            <a:lstStyle/>
            <a:p>
              <a:r>
                <a:rPr lang="zh-CN" altLang="en-US" sz="1300" b="1"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关键词</a:t>
              </a:r>
            </a:p>
          </p:txBody>
        </p:sp>
        <p:grpSp>
          <p:nvGrpSpPr>
            <p:cNvPr id="56" name="组合 55"/>
            <p:cNvGrpSpPr/>
            <p:nvPr/>
          </p:nvGrpSpPr>
          <p:grpSpPr>
            <a:xfrm>
              <a:off x="6436474" y="1817607"/>
              <a:ext cx="1933319" cy="1513596"/>
              <a:chOff x="6298687" y="1504503"/>
              <a:chExt cx="2733178" cy="2139804"/>
            </a:xfrm>
          </p:grpSpPr>
          <p:sp>
            <p:nvSpPr>
              <p:cNvPr id="57" name="椭圆 56"/>
              <p:cNvSpPr/>
              <p:nvPr/>
            </p:nvSpPr>
            <p:spPr>
              <a:xfrm>
                <a:off x="6298687" y="1504503"/>
                <a:ext cx="2139804" cy="2139804"/>
              </a:xfrm>
              <a:prstGeom prst="ellipse">
                <a:avLst/>
              </a:prstGeom>
              <a:noFill/>
              <a:ln w="76200" cap="rnd">
                <a:solidFill>
                  <a:schemeClr val="tx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58" name="椭圆 57"/>
              <p:cNvSpPr/>
              <p:nvPr/>
            </p:nvSpPr>
            <p:spPr>
              <a:xfrm>
                <a:off x="6436223" y="1642039"/>
                <a:ext cx="1864732" cy="1864732"/>
              </a:xfrm>
              <a:prstGeom prst="ellipse">
                <a:avLst/>
              </a:prstGeom>
              <a:blipFill>
                <a:blip r:embed="rId6"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nvGrpSpPr>
              <p:cNvPr id="59" name="组合 58"/>
              <p:cNvGrpSpPr/>
              <p:nvPr/>
            </p:nvGrpSpPr>
            <p:grpSpPr>
              <a:xfrm>
                <a:off x="8053670" y="2085308"/>
                <a:ext cx="978195" cy="978195"/>
                <a:chOff x="8053670" y="2085308"/>
                <a:chExt cx="978195" cy="978195"/>
              </a:xfrm>
            </p:grpSpPr>
            <p:sp>
              <p:nvSpPr>
                <p:cNvPr id="60" name="椭圆 59"/>
                <p:cNvSpPr/>
                <p:nvPr/>
              </p:nvSpPr>
              <p:spPr>
                <a:xfrm>
                  <a:off x="8053670" y="2085308"/>
                  <a:ext cx="978195" cy="978195"/>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61" name="任意多边形 53"/>
                <p:cNvSpPr/>
                <p:nvPr/>
              </p:nvSpPr>
              <p:spPr>
                <a:xfrm>
                  <a:off x="8266616" y="2350114"/>
                  <a:ext cx="552302" cy="448582"/>
                </a:xfrm>
                <a:custGeom>
                  <a:avLst/>
                  <a:gdLst>
                    <a:gd name="connsiteX0" fmla="*/ 242888 w 338138"/>
                    <a:gd name="connsiteY0" fmla="*/ 212725 h 274637"/>
                    <a:gd name="connsiteX1" fmla="*/ 222250 w 338138"/>
                    <a:gd name="connsiteY1" fmla="*/ 233363 h 274637"/>
                    <a:gd name="connsiteX2" fmla="*/ 242888 w 338138"/>
                    <a:gd name="connsiteY2" fmla="*/ 254001 h 274637"/>
                    <a:gd name="connsiteX3" fmla="*/ 263526 w 338138"/>
                    <a:gd name="connsiteY3" fmla="*/ 233363 h 274637"/>
                    <a:gd name="connsiteX4" fmla="*/ 242888 w 338138"/>
                    <a:gd name="connsiteY4" fmla="*/ 212725 h 274637"/>
                    <a:gd name="connsiteX5" fmla="*/ 76994 w 338138"/>
                    <a:gd name="connsiteY5" fmla="*/ 212725 h 274637"/>
                    <a:gd name="connsiteX6" fmla="*/ 57150 w 338138"/>
                    <a:gd name="connsiteY6" fmla="*/ 233363 h 274637"/>
                    <a:gd name="connsiteX7" fmla="*/ 76994 w 338138"/>
                    <a:gd name="connsiteY7" fmla="*/ 254001 h 274637"/>
                    <a:gd name="connsiteX8" fmla="*/ 96838 w 338138"/>
                    <a:gd name="connsiteY8" fmla="*/ 233363 h 274637"/>
                    <a:gd name="connsiteX9" fmla="*/ 76994 w 338138"/>
                    <a:gd name="connsiteY9" fmla="*/ 212725 h 274637"/>
                    <a:gd name="connsiteX10" fmla="*/ 198438 w 338138"/>
                    <a:gd name="connsiteY10" fmla="*/ 93662 h 274637"/>
                    <a:gd name="connsiteX11" fmla="*/ 198438 w 338138"/>
                    <a:gd name="connsiteY11" fmla="*/ 152400 h 274637"/>
                    <a:gd name="connsiteX12" fmla="*/ 271566 w 338138"/>
                    <a:gd name="connsiteY12" fmla="*/ 152400 h 274637"/>
                    <a:gd name="connsiteX13" fmla="*/ 276789 w 338138"/>
                    <a:gd name="connsiteY13" fmla="*/ 143263 h 274637"/>
                    <a:gd name="connsiteX14" fmla="*/ 254590 w 338138"/>
                    <a:gd name="connsiteY14" fmla="*/ 102799 h 274637"/>
                    <a:gd name="connsiteX15" fmla="*/ 240225 w 338138"/>
                    <a:gd name="connsiteY15" fmla="*/ 93662 h 274637"/>
                    <a:gd name="connsiteX16" fmla="*/ 198438 w 338138"/>
                    <a:gd name="connsiteY16" fmla="*/ 93662 h 274637"/>
                    <a:gd name="connsiteX17" fmla="*/ 126104 w 338138"/>
                    <a:gd name="connsiteY17" fmla="*/ 93662 h 274637"/>
                    <a:gd name="connsiteX18" fmla="*/ 111678 w 338138"/>
                    <a:gd name="connsiteY18" fmla="*/ 101494 h 274637"/>
                    <a:gd name="connsiteX19" fmla="*/ 86761 w 338138"/>
                    <a:gd name="connsiteY19" fmla="*/ 143263 h 274637"/>
                    <a:gd name="connsiteX20" fmla="*/ 90695 w 338138"/>
                    <a:gd name="connsiteY20" fmla="*/ 152400 h 274637"/>
                    <a:gd name="connsiteX21" fmla="*/ 174626 w 338138"/>
                    <a:gd name="connsiteY21" fmla="*/ 152400 h 274637"/>
                    <a:gd name="connsiteX22" fmla="*/ 174626 w 338138"/>
                    <a:gd name="connsiteY22" fmla="*/ 93662 h 274637"/>
                    <a:gd name="connsiteX23" fmla="*/ 126104 w 338138"/>
                    <a:gd name="connsiteY23" fmla="*/ 93662 h 274637"/>
                    <a:gd name="connsiteX24" fmla="*/ 117556 w 338138"/>
                    <a:gd name="connsiteY24" fmla="*/ 74612 h 274637"/>
                    <a:gd name="connsiteX25" fmla="*/ 250962 w 338138"/>
                    <a:gd name="connsiteY25" fmla="*/ 74612 h 274637"/>
                    <a:gd name="connsiteX26" fmla="*/ 270775 w 338138"/>
                    <a:gd name="connsiteY26" fmla="*/ 85140 h 274637"/>
                    <a:gd name="connsiteX27" fmla="*/ 301154 w 338138"/>
                    <a:gd name="connsiteY27" fmla="*/ 139094 h 274637"/>
                    <a:gd name="connsiteX28" fmla="*/ 317005 w 338138"/>
                    <a:gd name="connsiteY28" fmla="*/ 148305 h 274637"/>
                    <a:gd name="connsiteX29" fmla="*/ 323609 w 338138"/>
                    <a:gd name="connsiteY29" fmla="*/ 148305 h 274637"/>
                    <a:gd name="connsiteX30" fmla="*/ 338138 w 338138"/>
                    <a:gd name="connsiteY30" fmla="*/ 162781 h 274637"/>
                    <a:gd name="connsiteX31" fmla="*/ 338138 w 338138"/>
                    <a:gd name="connsiteY31" fmla="*/ 229895 h 274637"/>
                    <a:gd name="connsiteX32" fmla="*/ 323609 w 338138"/>
                    <a:gd name="connsiteY32" fmla="*/ 244370 h 274637"/>
                    <a:gd name="connsiteX33" fmla="*/ 281342 w 338138"/>
                    <a:gd name="connsiteY33" fmla="*/ 244370 h 274637"/>
                    <a:gd name="connsiteX34" fmla="*/ 243037 w 338138"/>
                    <a:gd name="connsiteY34" fmla="*/ 274637 h 274637"/>
                    <a:gd name="connsiteX35" fmla="*/ 203411 w 338138"/>
                    <a:gd name="connsiteY35" fmla="*/ 244370 h 274637"/>
                    <a:gd name="connsiteX36" fmla="*/ 116235 w 338138"/>
                    <a:gd name="connsiteY36" fmla="*/ 244370 h 274637"/>
                    <a:gd name="connsiteX37" fmla="*/ 76609 w 338138"/>
                    <a:gd name="connsiteY37" fmla="*/ 274637 h 274637"/>
                    <a:gd name="connsiteX38" fmla="*/ 38305 w 338138"/>
                    <a:gd name="connsiteY38" fmla="*/ 244370 h 274637"/>
                    <a:gd name="connsiteX39" fmla="*/ 14529 w 338138"/>
                    <a:gd name="connsiteY39" fmla="*/ 244370 h 274637"/>
                    <a:gd name="connsiteX40" fmla="*/ 0 w 338138"/>
                    <a:gd name="connsiteY40" fmla="*/ 229895 h 274637"/>
                    <a:gd name="connsiteX41" fmla="*/ 0 w 338138"/>
                    <a:gd name="connsiteY41" fmla="*/ 175941 h 274637"/>
                    <a:gd name="connsiteX42" fmla="*/ 13208 w 338138"/>
                    <a:gd name="connsiteY42" fmla="*/ 158833 h 274637"/>
                    <a:gd name="connsiteX43" fmla="*/ 44909 w 338138"/>
                    <a:gd name="connsiteY43" fmla="*/ 152253 h 274637"/>
                    <a:gd name="connsiteX44" fmla="*/ 60759 w 338138"/>
                    <a:gd name="connsiteY44" fmla="*/ 140410 h 274637"/>
                    <a:gd name="connsiteX45" fmla="*/ 96422 w 338138"/>
                    <a:gd name="connsiteY45" fmla="*/ 85140 h 274637"/>
                    <a:gd name="connsiteX46" fmla="*/ 117556 w 338138"/>
                    <a:gd name="connsiteY46" fmla="*/ 74612 h 274637"/>
                    <a:gd name="connsiteX47" fmla="*/ 200025 w 338138"/>
                    <a:gd name="connsiteY47" fmla="*/ 44749 h 274637"/>
                    <a:gd name="connsiteX48" fmla="*/ 200026 w 338138"/>
                    <a:gd name="connsiteY48" fmla="*/ 44753 h 274637"/>
                    <a:gd name="connsiteX49" fmla="*/ 200026 w 338138"/>
                    <a:gd name="connsiteY49" fmla="*/ 44754 h 274637"/>
                    <a:gd name="connsiteX50" fmla="*/ 200025 w 338138"/>
                    <a:gd name="connsiteY50" fmla="*/ 44753 h 274637"/>
                    <a:gd name="connsiteX51" fmla="*/ 187326 w 338138"/>
                    <a:gd name="connsiteY51" fmla="*/ 30162 h 274637"/>
                    <a:gd name="connsiteX52" fmla="*/ 188913 w 338138"/>
                    <a:gd name="connsiteY52" fmla="*/ 34925 h 274637"/>
                    <a:gd name="connsiteX53" fmla="*/ 185738 w 338138"/>
                    <a:gd name="connsiteY53" fmla="*/ 34925 h 274637"/>
                    <a:gd name="connsiteX54" fmla="*/ 187326 w 338138"/>
                    <a:gd name="connsiteY54" fmla="*/ 30162 h 274637"/>
                    <a:gd name="connsiteX55" fmla="*/ 129382 w 338138"/>
                    <a:gd name="connsiteY55" fmla="*/ 23812 h 274637"/>
                    <a:gd name="connsiteX56" fmla="*/ 120650 w 338138"/>
                    <a:gd name="connsiteY56" fmla="*/ 33337 h 274637"/>
                    <a:gd name="connsiteX57" fmla="*/ 129382 w 338138"/>
                    <a:gd name="connsiteY57" fmla="*/ 42862 h 274637"/>
                    <a:gd name="connsiteX58" fmla="*/ 138114 w 338138"/>
                    <a:gd name="connsiteY58" fmla="*/ 33337 h 274637"/>
                    <a:gd name="connsiteX59" fmla="*/ 129382 w 338138"/>
                    <a:gd name="connsiteY59" fmla="*/ 23812 h 274637"/>
                    <a:gd name="connsiteX60" fmla="*/ 223203 w 338138"/>
                    <a:gd name="connsiteY60" fmla="*/ 19050 h 274637"/>
                    <a:gd name="connsiteX61" fmla="*/ 220663 w 338138"/>
                    <a:gd name="connsiteY61" fmla="*/ 21620 h 274637"/>
                    <a:gd name="connsiteX62" fmla="*/ 220663 w 338138"/>
                    <a:gd name="connsiteY62" fmla="*/ 44753 h 274637"/>
                    <a:gd name="connsiteX63" fmla="*/ 223203 w 338138"/>
                    <a:gd name="connsiteY63" fmla="*/ 46038 h 274637"/>
                    <a:gd name="connsiteX64" fmla="*/ 237173 w 338138"/>
                    <a:gd name="connsiteY64" fmla="*/ 46038 h 274637"/>
                    <a:gd name="connsiteX65" fmla="*/ 239713 w 338138"/>
                    <a:gd name="connsiteY65" fmla="*/ 44753 h 274637"/>
                    <a:gd name="connsiteX66" fmla="*/ 239713 w 338138"/>
                    <a:gd name="connsiteY66" fmla="*/ 42183 h 274637"/>
                    <a:gd name="connsiteX67" fmla="*/ 237173 w 338138"/>
                    <a:gd name="connsiteY67" fmla="*/ 40897 h 274637"/>
                    <a:gd name="connsiteX68" fmla="*/ 228283 w 338138"/>
                    <a:gd name="connsiteY68" fmla="*/ 40897 h 274637"/>
                    <a:gd name="connsiteX69" fmla="*/ 227013 w 338138"/>
                    <a:gd name="connsiteY69" fmla="*/ 39612 h 274637"/>
                    <a:gd name="connsiteX70" fmla="*/ 227013 w 338138"/>
                    <a:gd name="connsiteY70" fmla="*/ 35757 h 274637"/>
                    <a:gd name="connsiteX71" fmla="*/ 228283 w 338138"/>
                    <a:gd name="connsiteY71" fmla="*/ 35757 h 274637"/>
                    <a:gd name="connsiteX72" fmla="*/ 234633 w 338138"/>
                    <a:gd name="connsiteY72" fmla="*/ 35757 h 274637"/>
                    <a:gd name="connsiteX73" fmla="*/ 235903 w 338138"/>
                    <a:gd name="connsiteY73" fmla="*/ 33187 h 274637"/>
                    <a:gd name="connsiteX74" fmla="*/ 235903 w 338138"/>
                    <a:gd name="connsiteY74" fmla="*/ 31901 h 274637"/>
                    <a:gd name="connsiteX75" fmla="*/ 234633 w 338138"/>
                    <a:gd name="connsiteY75" fmla="*/ 29331 h 274637"/>
                    <a:gd name="connsiteX76" fmla="*/ 228283 w 338138"/>
                    <a:gd name="connsiteY76" fmla="*/ 29331 h 274637"/>
                    <a:gd name="connsiteX77" fmla="*/ 227013 w 338138"/>
                    <a:gd name="connsiteY77" fmla="*/ 28046 h 274637"/>
                    <a:gd name="connsiteX78" fmla="*/ 227013 w 338138"/>
                    <a:gd name="connsiteY78" fmla="*/ 25476 h 274637"/>
                    <a:gd name="connsiteX79" fmla="*/ 228283 w 338138"/>
                    <a:gd name="connsiteY79" fmla="*/ 25476 h 274637"/>
                    <a:gd name="connsiteX80" fmla="*/ 237173 w 338138"/>
                    <a:gd name="connsiteY80" fmla="*/ 25476 h 274637"/>
                    <a:gd name="connsiteX81" fmla="*/ 239713 w 338138"/>
                    <a:gd name="connsiteY81" fmla="*/ 22905 h 274637"/>
                    <a:gd name="connsiteX82" fmla="*/ 239713 w 338138"/>
                    <a:gd name="connsiteY82" fmla="*/ 21620 h 274637"/>
                    <a:gd name="connsiteX83" fmla="*/ 237173 w 338138"/>
                    <a:gd name="connsiteY83" fmla="*/ 19050 h 274637"/>
                    <a:gd name="connsiteX84" fmla="*/ 223203 w 338138"/>
                    <a:gd name="connsiteY84" fmla="*/ 19050 h 274637"/>
                    <a:gd name="connsiteX85" fmla="*/ 186797 w 338138"/>
                    <a:gd name="connsiteY85" fmla="*/ 19050 h 274637"/>
                    <a:gd name="connsiteX86" fmla="*/ 184151 w 338138"/>
                    <a:gd name="connsiteY86" fmla="*/ 21620 h 274637"/>
                    <a:gd name="connsiteX87" fmla="*/ 177536 w 338138"/>
                    <a:gd name="connsiteY87" fmla="*/ 44753 h 274637"/>
                    <a:gd name="connsiteX88" fmla="*/ 177536 w 338138"/>
                    <a:gd name="connsiteY88" fmla="*/ 46038 h 274637"/>
                    <a:gd name="connsiteX89" fmla="*/ 178859 w 338138"/>
                    <a:gd name="connsiteY89" fmla="*/ 46038 h 274637"/>
                    <a:gd name="connsiteX90" fmla="*/ 181505 w 338138"/>
                    <a:gd name="connsiteY90" fmla="*/ 46038 h 274637"/>
                    <a:gd name="connsiteX91" fmla="*/ 184151 w 338138"/>
                    <a:gd name="connsiteY91" fmla="*/ 44753 h 274637"/>
                    <a:gd name="connsiteX92" fmla="*/ 185474 w 338138"/>
                    <a:gd name="connsiteY92" fmla="*/ 42183 h 274637"/>
                    <a:gd name="connsiteX93" fmla="*/ 185474 w 338138"/>
                    <a:gd name="connsiteY93" fmla="*/ 40897 h 274637"/>
                    <a:gd name="connsiteX94" fmla="*/ 190766 w 338138"/>
                    <a:gd name="connsiteY94" fmla="*/ 40897 h 274637"/>
                    <a:gd name="connsiteX95" fmla="*/ 192088 w 338138"/>
                    <a:gd name="connsiteY95" fmla="*/ 42183 h 274637"/>
                    <a:gd name="connsiteX96" fmla="*/ 192088 w 338138"/>
                    <a:gd name="connsiteY96" fmla="*/ 44753 h 274637"/>
                    <a:gd name="connsiteX97" fmla="*/ 194734 w 338138"/>
                    <a:gd name="connsiteY97" fmla="*/ 46038 h 274637"/>
                    <a:gd name="connsiteX98" fmla="*/ 197380 w 338138"/>
                    <a:gd name="connsiteY98" fmla="*/ 46038 h 274637"/>
                    <a:gd name="connsiteX99" fmla="*/ 200026 w 338138"/>
                    <a:gd name="connsiteY99" fmla="*/ 46038 h 274637"/>
                    <a:gd name="connsiteX100" fmla="*/ 200026 w 338138"/>
                    <a:gd name="connsiteY100" fmla="*/ 44754 h 274637"/>
                    <a:gd name="connsiteX101" fmla="*/ 201386 w 338138"/>
                    <a:gd name="connsiteY101" fmla="*/ 46038 h 274637"/>
                    <a:gd name="connsiteX102" fmla="*/ 216354 w 338138"/>
                    <a:gd name="connsiteY102" fmla="*/ 46038 h 274637"/>
                    <a:gd name="connsiteX103" fmla="*/ 219075 w 338138"/>
                    <a:gd name="connsiteY103" fmla="*/ 44753 h 274637"/>
                    <a:gd name="connsiteX104" fmla="*/ 219075 w 338138"/>
                    <a:gd name="connsiteY104" fmla="*/ 42183 h 274637"/>
                    <a:gd name="connsiteX105" fmla="*/ 216354 w 338138"/>
                    <a:gd name="connsiteY105" fmla="*/ 40897 h 274637"/>
                    <a:gd name="connsiteX106" fmla="*/ 208189 w 338138"/>
                    <a:gd name="connsiteY106" fmla="*/ 40897 h 274637"/>
                    <a:gd name="connsiteX107" fmla="*/ 206829 w 338138"/>
                    <a:gd name="connsiteY107" fmla="*/ 39612 h 274637"/>
                    <a:gd name="connsiteX108" fmla="*/ 206829 w 338138"/>
                    <a:gd name="connsiteY108" fmla="*/ 21620 h 274637"/>
                    <a:gd name="connsiteX109" fmla="*/ 205468 w 338138"/>
                    <a:gd name="connsiteY109" fmla="*/ 19050 h 274637"/>
                    <a:gd name="connsiteX110" fmla="*/ 201386 w 338138"/>
                    <a:gd name="connsiteY110" fmla="*/ 19050 h 274637"/>
                    <a:gd name="connsiteX111" fmla="*/ 200025 w 338138"/>
                    <a:gd name="connsiteY111" fmla="*/ 21620 h 274637"/>
                    <a:gd name="connsiteX112" fmla="*/ 200025 w 338138"/>
                    <a:gd name="connsiteY112" fmla="*/ 44749 h 274637"/>
                    <a:gd name="connsiteX113" fmla="*/ 199199 w 338138"/>
                    <a:gd name="connsiteY113" fmla="*/ 41861 h 274637"/>
                    <a:gd name="connsiteX114" fmla="*/ 193411 w 338138"/>
                    <a:gd name="connsiteY114" fmla="*/ 21620 h 274637"/>
                    <a:gd name="connsiteX115" fmla="*/ 190766 w 338138"/>
                    <a:gd name="connsiteY115" fmla="*/ 19050 h 274637"/>
                    <a:gd name="connsiteX116" fmla="*/ 186797 w 338138"/>
                    <a:gd name="connsiteY116" fmla="*/ 19050 h 274637"/>
                    <a:gd name="connsiteX117" fmla="*/ 165206 w 338138"/>
                    <a:gd name="connsiteY117" fmla="*/ 19050 h 274637"/>
                    <a:gd name="connsiteX118" fmla="*/ 158327 w 338138"/>
                    <a:gd name="connsiteY118" fmla="*/ 21648 h 274637"/>
                    <a:gd name="connsiteX119" fmla="*/ 155575 w 338138"/>
                    <a:gd name="connsiteY119" fmla="*/ 26843 h 274637"/>
                    <a:gd name="connsiteX120" fmla="*/ 158327 w 338138"/>
                    <a:gd name="connsiteY120" fmla="*/ 32039 h 274637"/>
                    <a:gd name="connsiteX121" fmla="*/ 165206 w 338138"/>
                    <a:gd name="connsiteY121" fmla="*/ 35935 h 274637"/>
                    <a:gd name="connsiteX122" fmla="*/ 167958 w 338138"/>
                    <a:gd name="connsiteY122" fmla="*/ 37234 h 274637"/>
                    <a:gd name="connsiteX123" fmla="*/ 169334 w 338138"/>
                    <a:gd name="connsiteY123" fmla="*/ 38533 h 274637"/>
                    <a:gd name="connsiteX124" fmla="*/ 169334 w 338138"/>
                    <a:gd name="connsiteY124" fmla="*/ 39832 h 274637"/>
                    <a:gd name="connsiteX125" fmla="*/ 167958 w 338138"/>
                    <a:gd name="connsiteY125" fmla="*/ 41131 h 274637"/>
                    <a:gd name="connsiteX126" fmla="*/ 163830 w 338138"/>
                    <a:gd name="connsiteY126" fmla="*/ 41131 h 274637"/>
                    <a:gd name="connsiteX127" fmla="*/ 162454 w 338138"/>
                    <a:gd name="connsiteY127" fmla="*/ 39832 h 274637"/>
                    <a:gd name="connsiteX128" fmla="*/ 162454 w 338138"/>
                    <a:gd name="connsiteY128" fmla="*/ 38533 h 274637"/>
                    <a:gd name="connsiteX129" fmla="*/ 159703 w 338138"/>
                    <a:gd name="connsiteY129" fmla="*/ 37234 h 274637"/>
                    <a:gd name="connsiteX130" fmla="*/ 158327 w 338138"/>
                    <a:gd name="connsiteY130" fmla="*/ 37234 h 274637"/>
                    <a:gd name="connsiteX131" fmla="*/ 156951 w 338138"/>
                    <a:gd name="connsiteY131" fmla="*/ 38533 h 274637"/>
                    <a:gd name="connsiteX132" fmla="*/ 155575 w 338138"/>
                    <a:gd name="connsiteY132" fmla="*/ 39832 h 274637"/>
                    <a:gd name="connsiteX133" fmla="*/ 155575 w 338138"/>
                    <a:gd name="connsiteY133" fmla="*/ 41131 h 274637"/>
                    <a:gd name="connsiteX134" fmla="*/ 156951 w 338138"/>
                    <a:gd name="connsiteY134" fmla="*/ 43728 h 274637"/>
                    <a:gd name="connsiteX135" fmla="*/ 159703 w 338138"/>
                    <a:gd name="connsiteY135" fmla="*/ 45027 h 274637"/>
                    <a:gd name="connsiteX136" fmla="*/ 166582 w 338138"/>
                    <a:gd name="connsiteY136" fmla="*/ 47625 h 274637"/>
                    <a:gd name="connsiteX137" fmla="*/ 173461 w 338138"/>
                    <a:gd name="connsiteY137" fmla="*/ 45027 h 274637"/>
                    <a:gd name="connsiteX138" fmla="*/ 176213 w 338138"/>
                    <a:gd name="connsiteY138" fmla="*/ 38533 h 274637"/>
                    <a:gd name="connsiteX139" fmla="*/ 173461 w 338138"/>
                    <a:gd name="connsiteY139" fmla="*/ 32039 h 274637"/>
                    <a:gd name="connsiteX140" fmla="*/ 167958 w 338138"/>
                    <a:gd name="connsiteY140" fmla="*/ 29441 h 274637"/>
                    <a:gd name="connsiteX141" fmla="*/ 163830 w 338138"/>
                    <a:gd name="connsiteY141" fmla="*/ 28142 h 274637"/>
                    <a:gd name="connsiteX142" fmla="*/ 162454 w 338138"/>
                    <a:gd name="connsiteY142" fmla="*/ 26843 h 274637"/>
                    <a:gd name="connsiteX143" fmla="*/ 162454 w 338138"/>
                    <a:gd name="connsiteY143" fmla="*/ 25544 h 274637"/>
                    <a:gd name="connsiteX144" fmla="*/ 163830 w 338138"/>
                    <a:gd name="connsiteY144" fmla="*/ 25544 h 274637"/>
                    <a:gd name="connsiteX145" fmla="*/ 165206 w 338138"/>
                    <a:gd name="connsiteY145" fmla="*/ 24246 h 274637"/>
                    <a:gd name="connsiteX146" fmla="*/ 167958 w 338138"/>
                    <a:gd name="connsiteY146" fmla="*/ 25544 h 274637"/>
                    <a:gd name="connsiteX147" fmla="*/ 167958 w 338138"/>
                    <a:gd name="connsiteY147" fmla="*/ 26843 h 274637"/>
                    <a:gd name="connsiteX148" fmla="*/ 170710 w 338138"/>
                    <a:gd name="connsiteY148" fmla="*/ 28142 h 274637"/>
                    <a:gd name="connsiteX149" fmla="*/ 172086 w 338138"/>
                    <a:gd name="connsiteY149" fmla="*/ 28142 h 274637"/>
                    <a:gd name="connsiteX150" fmla="*/ 174837 w 338138"/>
                    <a:gd name="connsiteY150" fmla="*/ 26843 h 274637"/>
                    <a:gd name="connsiteX151" fmla="*/ 176213 w 338138"/>
                    <a:gd name="connsiteY151" fmla="*/ 25544 h 274637"/>
                    <a:gd name="connsiteX152" fmla="*/ 174837 w 338138"/>
                    <a:gd name="connsiteY152" fmla="*/ 24246 h 274637"/>
                    <a:gd name="connsiteX153" fmla="*/ 174837 w 338138"/>
                    <a:gd name="connsiteY153" fmla="*/ 22947 h 274637"/>
                    <a:gd name="connsiteX154" fmla="*/ 172086 w 338138"/>
                    <a:gd name="connsiteY154" fmla="*/ 20349 h 274637"/>
                    <a:gd name="connsiteX155" fmla="*/ 165206 w 338138"/>
                    <a:gd name="connsiteY155" fmla="*/ 19050 h 274637"/>
                    <a:gd name="connsiteX156" fmla="*/ 157252 w 338138"/>
                    <a:gd name="connsiteY156" fmla="*/ 0 h 274637"/>
                    <a:gd name="connsiteX157" fmla="*/ 244236 w 338138"/>
                    <a:gd name="connsiteY157" fmla="*/ 0 h 274637"/>
                    <a:gd name="connsiteX158" fmla="*/ 250825 w 338138"/>
                    <a:gd name="connsiteY158" fmla="*/ 7970 h 274637"/>
                    <a:gd name="connsiteX159" fmla="*/ 250825 w 338138"/>
                    <a:gd name="connsiteY159" fmla="*/ 58446 h 274637"/>
                    <a:gd name="connsiteX160" fmla="*/ 244236 w 338138"/>
                    <a:gd name="connsiteY160" fmla="*/ 65088 h 274637"/>
                    <a:gd name="connsiteX161" fmla="*/ 157252 w 338138"/>
                    <a:gd name="connsiteY161" fmla="*/ 65088 h 274637"/>
                    <a:gd name="connsiteX162" fmla="*/ 148027 w 338138"/>
                    <a:gd name="connsiteY162" fmla="*/ 62431 h 274637"/>
                    <a:gd name="connsiteX163" fmla="*/ 117714 w 338138"/>
                    <a:gd name="connsiteY163" fmla="*/ 49148 h 274637"/>
                    <a:gd name="connsiteX164" fmla="*/ 111125 w 338138"/>
                    <a:gd name="connsiteY164" fmla="*/ 39850 h 274637"/>
                    <a:gd name="connsiteX165" fmla="*/ 111125 w 338138"/>
                    <a:gd name="connsiteY165" fmla="*/ 25238 h 274637"/>
                    <a:gd name="connsiteX166" fmla="*/ 117714 w 338138"/>
                    <a:gd name="connsiteY166" fmla="*/ 17268 h 274637"/>
                    <a:gd name="connsiteX167" fmla="*/ 148027 w 338138"/>
                    <a:gd name="connsiteY167" fmla="*/ 2657 h 274637"/>
                    <a:gd name="connsiteX168" fmla="*/ 157252 w 338138"/>
                    <a:gd name="connsiteY168" fmla="*/ 0 h 27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338138" h="274637">
                      <a:moveTo>
                        <a:pt x="242888" y="212725"/>
                      </a:moveTo>
                      <a:cubicBezTo>
                        <a:pt x="231490" y="212725"/>
                        <a:pt x="222250" y="221965"/>
                        <a:pt x="222250" y="233363"/>
                      </a:cubicBezTo>
                      <a:cubicBezTo>
                        <a:pt x="222250" y="244761"/>
                        <a:pt x="231490" y="254001"/>
                        <a:pt x="242888" y="254001"/>
                      </a:cubicBezTo>
                      <a:cubicBezTo>
                        <a:pt x="254286" y="254001"/>
                        <a:pt x="263526" y="244761"/>
                        <a:pt x="263526" y="233363"/>
                      </a:cubicBezTo>
                      <a:cubicBezTo>
                        <a:pt x="263526" y="221965"/>
                        <a:pt x="254286" y="212725"/>
                        <a:pt x="242888" y="212725"/>
                      </a:cubicBezTo>
                      <a:close/>
                      <a:moveTo>
                        <a:pt x="76994" y="212725"/>
                      </a:moveTo>
                      <a:cubicBezTo>
                        <a:pt x="66034" y="212725"/>
                        <a:pt x="57150" y="221965"/>
                        <a:pt x="57150" y="233363"/>
                      </a:cubicBezTo>
                      <a:cubicBezTo>
                        <a:pt x="57150" y="244761"/>
                        <a:pt x="66034" y="254001"/>
                        <a:pt x="76994" y="254001"/>
                      </a:cubicBezTo>
                      <a:cubicBezTo>
                        <a:pt x="87954" y="254001"/>
                        <a:pt x="96838" y="244761"/>
                        <a:pt x="96838" y="233363"/>
                      </a:cubicBezTo>
                      <a:cubicBezTo>
                        <a:pt x="96838" y="221965"/>
                        <a:pt x="87954" y="212725"/>
                        <a:pt x="76994" y="212725"/>
                      </a:cubicBezTo>
                      <a:close/>
                      <a:moveTo>
                        <a:pt x="198438" y="93662"/>
                      </a:moveTo>
                      <a:cubicBezTo>
                        <a:pt x="198438" y="93662"/>
                        <a:pt x="198438" y="93662"/>
                        <a:pt x="198438" y="152400"/>
                      </a:cubicBezTo>
                      <a:cubicBezTo>
                        <a:pt x="198438" y="152400"/>
                        <a:pt x="198438" y="152400"/>
                        <a:pt x="271566" y="152400"/>
                      </a:cubicBezTo>
                      <a:cubicBezTo>
                        <a:pt x="276789" y="152400"/>
                        <a:pt x="279401" y="148484"/>
                        <a:pt x="276789" y="143263"/>
                      </a:cubicBezTo>
                      <a:cubicBezTo>
                        <a:pt x="276789" y="143263"/>
                        <a:pt x="276789" y="143263"/>
                        <a:pt x="254590" y="102799"/>
                      </a:cubicBezTo>
                      <a:cubicBezTo>
                        <a:pt x="251978" y="97578"/>
                        <a:pt x="245449" y="93662"/>
                        <a:pt x="240225" y="93662"/>
                      </a:cubicBezTo>
                      <a:cubicBezTo>
                        <a:pt x="240225" y="93662"/>
                        <a:pt x="240225" y="93662"/>
                        <a:pt x="198438" y="93662"/>
                      </a:cubicBezTo>
                      <a:close/>
                      <a:moveTo>
                        <a:pt x="126104" y="93662"/>
                      </a:moveTo>
                      <a:cubicBezTo>
                        <a:pt x="120858" y="93662"/>
                        <a:pt x="114301" y="97578"/>
                        <a:pt x="111678" y="101494"/>
                      </a:cubicBezTo>
                      <a:cubicBezTo>
                        <a:pt x="111678" y="101494"/>
                        <a:pt x="111678" y="101494"/>
                        <a:pt x="86761" y="143263"/>
                      </a:cubicBezTo>
                      <a:cubicBezTo>
                        <a:pt x="84138" y="148484"/>
                        <a:pt x="85449" y="152400"/>
                        <a:pt x="90695" y="152400"/>
                      </a:cubicBezTo>
                      <a:cubicBezTo>
                        <a:pt x="90695" y="152400"/>
                        <a:pt x="90695" y="152400"/>
                        <a:pt x="174626" y="152400"/>
                      </a:cubicBezTo>
                      <a:lnTo>
                        <a:pt x="174626" y="93662"/>
                      </a:lnTo>
                      <a:cubicBezTo>
                        <a:pt x="174626" y="93662"/>
                        <a:pt x="174626" y="93662"/>
                        <a:pt x="126104" y="93662"/>
                      </a:cubicBezTo>
                      <a:close/>
                      <a:moveTo>
                        <a:pt x="117556" y="74612"/>
                      </a:moveTo>
                      <a:cubicBezTo>
                        <a:pt x="117556" y="74612"/>
                        <a:pt x="117556" y="74612"/>
                        <a:pt x="250962" y="74612"/>
                      </a:cubicBezTo>
                      <a:cubicBezTo>
                        <a:pt x="258887" y="74612"/>
                        <a:pt x="268133" y="79876"/>
                        <a:pt x="270775" y="85140"/>
                      </a:cubicBezTo>
                      <a:cubicBezTo>
                        <a:pt x="270775" y="85140"/>
                        <a:pt x="270775" y="85140"/>
                        <a:pt x="301154" y="139094"/>
                      </a:cubicBezTo>
                      <a:cubicBezTo>
                        <a:pt x="305117" y="144358"/>
                        <a:pt x="311721" y="148305"/>
                        <a:pt x="317005" y="148305"/>
                      </a:cubicBezTo>
                      <a:cubicBezTo>
                        <a:pt x="317005" y="148305"/>
                        <a:pt x="317005" y="148305"/>
                        <a:pt x="323609" y="148305"/>
                      </a:cubicBezTo>
                      <a:cubicBezTo>
                        <a:pt x="331534" y="148305"/>
                        <a:pt x="338138" y="154885"/>
                        <a:pt x="338138" y="162781"/>
                      </a:cubicBezTo>
                      <a:cubicBezTo>
                        <a:pt x="338138" y="162781"/>
                        <a:pt x="338138" y="162781"/>
                        <a:pt x="338138" y="229895"/>
                      </a:cubicBezTo>
                      <a:cubicBezTo>
                        <a:pt x="338138" y="237790"/>
                        <a:pt x="331534" y="244370"/>
                        <a:pt x="323609" y="244370"/>
                      </a:cubicBezTo>
                      <a:cubicBezTo>
                        <a:pt x="323609" y="244370"/>
                        <a:pt x="323609" y="244370"/>
                        <a:pt x="281342" y="244370"/>
                      </a:cubicBezTo>
                      <a:cubicBezTo>
                        <a:pt x="277379" y="261478"/>
                        <a:pt x="261529" y="274637"/>
                        <a:pt x="243037" y="274637"/>
                      </a:cubicBezTo>
                      <a:cubicBezTo>
                        <a:pt x="224545" y="274637"/>
                        <a:pt x="208695" y="261478"/>
                        <a:pt x="203411" y="244370"/>
                      </a:cubicBezTo>
                      <a:cubicBezTo>
                        <a:pt x="203411" y="244370"/>
                        <a:pt x="203411" y="244370"/>
                        <a:pt x="116235" y="244370"/>
                      </a:cubicBezTo>
                      <a:cubicBezTo>
                        <a:pt x="110951" y="261478"/>
                        <a:pt x="95101" y="274637"/>
                        <a:pt x="76609" y="274637"/>
                      </a:cubicBezTo>
                      <a:cubicBezTo>
                        <a:pt x="58117" y="274637"/>
                        <a:pt x="42267" y="261478"/>
                        <a:pt x="38305" y="244370"/>
                      </a:cubicBezTo>
                      <a:cubicBezTo>
                        <a:pt x="38305" y="244370"/>
                        <a:pt x="38305" y="244370"/>
                        <a:pt x="14529" y="244370"/>
                      </a:cubicBezTo>
                      <a:cubicBezTo>
                        <a:pt x="6604" y="244370"/>
                        <a:pt x="0" y="237790"/>
                        <a:pt x="0" y="229895"/>
                      </a:cubicBezTo>
                      <a:cubicBezTo>
                        <a:pt x="0" y="229895"/>
                        <a:pt x="0" y="229895"/>
                        <a:pt x="0" y="175941"/>
                      </a:cubicBezTo>
                      <a:cubicBezTo>
                        <a:pt x="0" y="168045"/>
                        <a:pt x="6604" y="160149"/>
                        <a:pt x="13208" y="158833"/>
                      </a:cubicBezTo>
                      <a:cubicBezTo>
                        <a:pt x="13208" y="158833"/>
                        <a:pt x="13208" y="158833"/>
                        <a:pt x="44909" y="152253"/>
                      </a:cubicBezTo>
                      <a:cubicBezTo>
                        <a:pt x="50192" y="150937"/>
                        <a:pt x="58117" y="145674"/>
                        <a:pt x="60759" y="140410"/>
                      </a:cubicBezTo>
                      <a:cubicBezTo>
                        <a:pt x="60759" y="140410"/>
                        <a:pt x="60759" y="140410"/>
                        <a:pt x="96422" y="85140"/>
                      </a:cubicBezTo>
                      <a:cubicBezTo>
                        <a:pt x="101705" y="78560"/>
                        <a:pt x="109631" y="74612"/>
                        <a:pt x="117556" y="74612"/>
                      </a:cubicBezTo>
                      <a:close/>
                      <a:moveTo>
                        <a:pt x="200025" y="44749"/>
                      </a:moveTo>
                      <a:lnTo>
                        <a:pt x="200026" y="44753"/>
                      </a:lnTo>
                      <a:lnTo>
                        <a:pt x="200026" y="44754"/>
                      </a:lnTo>
                      <a:lnTo>
                        <a:pt x="200025" y="44753"/>
                      </a:lnTo>
                      <a:close/>
                      <a:moveTo>
                        <a:pt x="187326" y="30162"/>
                      </a:moveTo>
                      <a:cubicBezTo>
                        <a:pt x="187326" y="30162"/>
                        <a:pt x="187326" y="30162"/>
                        <a:pt x="188913" y="34925"/>
                      </a:cubicBezTo>
                      <a:cubicBezTo>
                        <a:pt x="188913" y="34925"/>
                        <a:pt x="188913" y="34925"/>
                        <a:pt x="185738" y="34925"/>
                      </a:cubicBezTo>
                      <a:cubicBezTo>
                        <a:pt x="185738" y="34925"/>
                        <a:pt x="185738" y="34925"/>
                        <a:pt x="187326" y="30162"/>
                      </a:cubicBezTo>
                      <a:close/>
                      <a:moveTo>
                        <a:pt x="129382" y="23812"/>
                      </a:moveTo>
                      <a:cubicBezTo>
                        <a:pt x="124559" y="23812"/>
                        <a:pt x="120650" y="28076"/>
                        <a:pt x="120650" y="33337"/>
                      </a:cubicBezTo>
                      <a:cubicBezTo>
                        <a:pt x="120650" y="38598"/>
                        <a:pt x="124559" y="42862"/>
                        <a:pt x="129382" y="42862"/>
                      </a:cubicBezTo>
                      <a:cubicBezTo>
                        <a:pt x="134205" y="42862"/>
                        <a:pt x="138114" y="38598"/>
                        <a:pt x="138114" y="33337"/>
                      </a:cubicBezTo>
                      <a:cubicBezTo>
                        <a:pt x="138114" y="28076"/>
                        <a:pt x="134205" y="23812"/>
                        <a:pt x="129382" y="23812"/>
                      </a:cubicBezTo>
                      <a:close/>
                      <a:moveTo>
                        <a:pt x="223203" y="19050"/>
                      </a:moveTo>
                      <a:cubicBezTo>
                        <a:pt x="221933" y="19050"/>
                        <a:pt x="220663" y="20335"/>
                        <a:pt x="220663" y="21620"/>
                      </a:cubicBezTo>
                      <a:lnTo>
                        <a:pt x="220663" y="44753"/>
                      </a:lnTo>
                      <a:cubicBezTo>
                        <a:pt x="220663" y="46038"/>
                        <a:pt x="221933" y="46038"/>
                        <a:pt x="223203" y="46038"/>
                      </a:cubicBezTo>
                      <a:cubicBezTo>
                        <a:pt x="223203" y="46038"/>
                        <a:pt x="223203" y="46038"/>
                        <a:pt x="237173" y="46038"/>
                      </a:cubicBezTo>
                      <a:cubicBezTo>
                        <a:pt x="238443" y="46038"/>
                        <a:pt x="239713" y="46038"/>
                        <a:pt x="239713" y="44753"/>
                      </a:cubicBezTo>
                      <a:cubicBezTo>
                        <a:pt x="239713" y="44753"/>
                        <a:pt x="239713" y="44753"/>
                        <a:pt x="239713" y="42183"/>
                      </a:cubicBezTo>
                      <a:cubicBezTo>
                        <a:pt x="239713" y="40897"/>
                        <a:pt x="238443" y="40897"/>
                        <a:pt x="237173" y="40897"/>
                      </a:cubicBezTo>
                      <a:cubicBezTo>
                        <a:pt x="237173" y="40897"/>
                        <a:pt x="237173" y="40897"/>
                        <a:pt x="228283" y="40897"/>
                      </a:cubicBezTo>
                      <a:cubicBezTo>
                        <a:pt x="228283" y="40897"/>
                        <a:pt x="227013" y="39612"/>
                        <a:pt x="227013" y="39612"/>
                      </a:cubicBezTo>
                      <a:cubicBezTo>
                        <a:pt x="227013" y="39612"/>
                        <a:pt x="227013" y="39612"/>
                        <a:pt x="227013" y="35757"/>
                      </a:cubicBezTo>
                      <a:cubicBezTo>
                        <a:pt x="227013" y="35757"/>
                        <a:pt x="228283" y="35757"/>
                        <a:pt x="228283" y="35757"/>
                      </a:cubicBezTo>
                      <a:cubicBezTo>
                        <a:pt x="228283" y="35757"/>
                        <a:pt x="228283" y="35757"/>
                        <a:pt x="234633" y="35757"/>
                      </a:cubicBezTo>
                      <a:cubicBezTo>
                        <a:pt x="234633" y="35757"/>
                        <a:pt x="235903" y="34472"/>
                        <a:pt x="235903" y="33187"/>
                      </a:cubicBezTo>
                      <a:cubicBezTo>
                        <a:pt x="235903" y="33187"/>
                        <a:pt x="235903" y="33187"/>
                        <a:pt x="235903" y="31901"/>
                      </a:cubicBezTo>
                      <a:cubicBezTo>
                        <a:pt x="235903" y="30616"/>
                        <a:pt x="234633" y="29331"/>
                        <a:pt x="234633" y="29331"/>
                      </a:cubicBezTo>
                      <a:cubicBezTo>
                        <a:pt x="234633" y="29331"/>
                        <a:pt x="234633" y="29331"/>
                        <a:pt x="228283" y="29331"/>
                      </a:cubicBezTo>
                      <a:cubicBezTo>
                        <a:pt x="228283" y="29331"/>
                        <a:pt x="227013" y="29331"/>
                        <a:pt x="227013" y="28046"/>
                      </a:cubicBezTo>
                      <a:cubicBezTo>
                        <a:pt x="227013" y="28046"/>
                        <a:pt x="227013" y="28046"/>
                        <a:pt x="227013" y="25476"/>
                      </a:cubicBezTo>
                      <a:cubicBezTo>
                        <a:pt x="227013" y="25476"/>
                        <a:pt x="228283" y="25476"/>
                        <a:pt x="228283" y="25476"/>
                      </a:cubicBezTo>
                      <a:cubicBezTo>
                        <a:pt x="228283" y="25476"/>
                        <a:pt x="228283" y="25476"/>
                        <a:pt x="237173" y="25476"/>
                      </a:cubicBezTo>
                      <a:cubicBezTo>
                        <a:pt x="238443" y="25476"/>
                        <a:pt x="239713" y="24191"/>
                        <a:pt x="239713" y="22905"/>
                      </a:cubicBezTo>
                      <a:cubicBezTo>
                        <a:pt x="239713" y="22905"/>
                        <a:pt x="239713" y="22905"/>
                        <a:pt x="239713" y="21620"/>
                      </a:cubicBezTo>
                      <a:cubicBezTo>
                        <a:pt x="239713" y="20335"/>
                        <a:pt x="238443" y="19050"/>
                        <a:pt x="237173" y="19050"/>
                      </a:cubicBezTo>
                      <a:cubicBezTo>
                        <a:pt x="237173" y="19050"/>
                        <a:pt x="237173" y="19050"/>
                        <a:pt x="223203" y="19050"/>
                      </a:cubicBezTo>
                      <a:close/>
                      <a:moveTo>
                        <a:pt x="186797" y="19050"/>
                      </a:moveTo>
                      <a:cubicBezTo>
                        <a:pt x="185474" y="19050"/>
                        <a:pt x="184151" y="20335"/>
                        <a:pt x="184151" y="21620"/>
                      </a:cubicBezTo>
                      <a:cubicBezTo>
                        <a:pt x="184151" y="21620"/>
                        <a:pt x="184151" y="21620"/>
                        <a:pt x="177536" y="44753"/>
                      </a:cubicBezTo>
                      <a:cubicBezTo>
                        <a:pt x="176213" y="44753"/>
                        <a:pt x="177536" y="46038"/>
                        <a:pt x="177536" y="46038"/>
                      </a:cubicBezTo>
                      <a:cubicBezTo>
                        <a:pt x="177536" y="46038"/>
                        <a:pt x="177536" y="46038"/>
                        <a:pt x="178859" y="46038"/>
                      </a:cubicBezTo>
                      <a:cubicBezTo>
                        <a:pt x="178859" y="46038"/>
                        <a:pt x="178859" y="46038"/>
                        <a:pt x="181505" y="46038"/>
                      </a:cubicBezTo>
                      <a:cubicBezTo>
                        <a:pt x="182828" y="46038"/>
                        <a:pt x="184151" y="46038"/>
                        <a:pt x="184151" y="44753"/>
                      </a:cubicBezTo>
                      <a:cubicBezTo>
                        <a:pt x="184151" y="44753"/>
                        <a:pt x="184151" y="44753"/>
                        <a:pt x="185474" y="42183"/>
                      </a:cubicBezTo>
                      <a:cubicBezTo>
                        <a:pt x="185474" y="42183"/>
                        <a:pt x="185474" y="40897"/>
                        <a:pt x="185474" y="40897"/>
                      </a:cubicBezTo>
                      <a:cubicBezTo>
                        <a:pt x="185474" y="40897"/>
                        <a:pt x="185474" y="40897"/>
                        <a:pt x="190766" y="40897"/>
                      </a:cubicBezTo>
                      <a:cubicBezTo>
                        <a:pt x="190766" y="40897"/>
                        <a:pt x="192088" y="42183"/>
                        <a:pt x="192088" y="42183"/>
                      </a:cubicBezTo>
                      <a:cubicBezTo>
                        <a:pt x="192088" y="42183"/>
                        <a:pt x="192088" y="42183"/>
                        <a:pt x="192088" y="44753"/>
                      </a:cubicBezTo>
                      <a:cubicBezTo>
                        <a:pt x="193411" y="46038"/>
                        <a:pt x="193411" y="46038"/>
                        <a:pt x="194734" y="46038"/>
                      </a:cubicBezTo>
                      <a:cubicBezTo>
                        <a:pt x="194734" y="46038"/>
                        <a:pt x="194734" y="46038"/>
                        <a:pt x="197380" y="46038"/>
                      </a:cubicBezTo>
                      <a:cubicBezTo>
                        <a:pt x="198703" y="46038"/>
                        <a:pt x="198703" y="46038"/>
                        <a:pt x="200026" y="46038"/>
                      </a:cubicBezTo>
                      <a:lnTo>
                        <a:pt x="200026" y="44754"/>
                      </a:lnTo>
                      <a:lnTo>
                        <a:pt x="201386" y="46038"/>
                      </a:lnTo>
                      <a:cubicBezTo>
                        <a:pt x="201386" y="46038"/>
                        <a:pt x="201386" y="46038"/>
                        <a:pt x="216354" y="46038"/>
                      </a:cubicBezTo>
                      <a:cubicBezTo>
                        <a:pt x="217714" y="46038"/>
                        <a:pt x="219075" y="46038"/>
                        <a:pt x="219075" y="44753"/>
                      </a:cubicBezTo>
                      <a:cubicBezTo>
                        <a:pt x="219075" y="44753"/>
                        <a:pt x="219075" y="44753"/>
                        <a:pt x="219075" y="42183"/>
                      </a:cubicBezTo>
                      <a:cubicBezTo>
                        <a:pt x="219075" y="40897"/>
                        <a:pt x="217714" y="40897"/>
                        <a:pt x="216354" y="40897"/>
                      </a:cubicBezTo>
                      <a:cubicBezTo>
                        <a:pt x="216354" y="40897"/>
                        <a:pt x="216354" y="40897"/>
                        <a:pt x="208189" y="40897"/>
                      </a:cubicBezTo>
                      <a:cubicBezTo>
                        <a:pt x="206829" y="40897"/>
                        <a:pt x="206829" y="39612"/>
                        <a:pt x="206829" y="39612"/>
                      </a:cubicBezTo>
                      <a:cubicBezTo>
                        <a:pt x="206829" y="39612"/>
                        <a:pt x="206829" y="39612"/>
                        <a:pt x="206829" y="21620"/>
                      </a:cubicBezTo>
                      <a:cubicBezTo>
                        <a:pt x="206829" y="20335"/>
                        <a:pt x="205468" y="19050"/>
                        <a:pt x="205468" y="19050"/>
                      </a:cubicBezTo>
                      <a:cubicBezTo>
                        <a:pt x="205468" y="19050"/>
                        <a:pt x="205468" y="19050"/>
                        <a:pt x="201386" y="19050"/>
                      </a:cubicBezTo>
                      <a:cubicBezTo>
                        <a:pt x="201386" y="19050"/>
                        <a:pt x="200025" y="20335"/>
                        <a:pt x="200025" y="21620"/>
                      </a:cubicBezTo>
                      <a:lnTo>
                        <a:pt x="200025" y="44749"/>
                      </a:lnTo>
                      <a:lnTo>
                        <a:pt x="199199" y="41861"/>
                      </a:lnTo>
                      <a:cubicBezTo>
                        <a:pt x="198372" y="38970"/>
                        <a:pt x="196719" y="33187"/>
                        <a:pt x="193411" y="21620"/>
                      </a:cubicBezTo>
                      <a:cubicBezTo>
                        <a:pt x="192088" y="20335"/>
                        <a:pt x="192088" y="19050"/>
                        <a:pt x="190766" y="19050"/>
                      </a:cubicBezTo>
                      <a:cubicBezTo>
                        <a:pt x="190766" y="19050"/>
                        <a:pt x="190766" y="19050"/>
                        <a:pt x="186797" y="19050"/>
                      </a:cubicBezTo>
                      <a:close/>
                      <a:moveTo>
                        <a:pt x="165206" y="19050"/>
                      </a:moveTo>
                      <a:cubicBezTo>
                        <a:pt x="162454" y="19050"/>
                        <a:pt x="159703" y="19050"/>
                        <a:pt x="158327" y="21648"/>
                      </a:cubicBezTo>
                      <a:cubicBezTo>
                        <a:pt x="156951" y="22947"/>
                        <a:pt x="155575" y="24246"/>
                        <a:pt x="155575" y="26843"/>
                      </a:cubicBezTo>
                      <a:cubicBezTo>
                        <a:pt x="155575" y="29441"/>
                        <a:pt x="156951" y="30740"/>
                        <a:pt x="158327" y="32039"/>
                      </a:cubicBezTo>
                      <a:cubicBezTo>
                        <a:pt x="159703" y="33338"/>
                        <a:pt x="161079" y="34636"/>
                        <a:pt x="165206" y="35935"/>
                      </a:cubicBezTo>
                      <a:cubicBezTo>
                        <a:pt x="166582" y="35935"/>
                        <a:pt x="167958" y="37234"/>
                        <a:pt x="167958" y="37234"/>
                      </a:cubicBezTo>
                      <a:cubicBezTo>
                        <a:pt x="169334" y="38533"/>
                        <a:pt x="169334" y="38533"/>
                        <a:pt x="169334" y="38533"/>
                      </a:cubicBezTo>
                      <a:cubicBezTo>
                        <a:pt x="169334" y="39832"/>
                        <a:pt x="169334" y="39832"/>
                        <a:pt x="169334" y="39832"/>
                      </a:cubicBezTo>
                      <a:cubicBezTo>
                        <a:pt x="169334" y="39832"/>
                        <a:pt x="169334" y="41131"/>
                        <a:pt x="167958" y="41131"/>
                      </a:cubicBezTo>
                      <a:cubicBezTo>
                        <a:pt x="166582" y="41131"/>
                        <a:pt x="165206" y="41131"/>
                        <a:pt x="163830" y="41131"/>
                      </a:cubicBezTo>
                      <a:cubicBezTo>
                        <a:pt x="163830" y="41131"/>
                        <a:pt x="163830" y="41131"/>
                        <a:pt x="162454" y="39832"/>
                      </a:cubicBezTo>
                      <a:cubicBezTo>
                        <a:pt x="162454" y="39832"/>
                        <a:pt x="162454" y="39832"/>
                        <a:pt x="162454" y="38533"/>
                      </a:cubicBezTo>
                      <a:cubicBezTo>
                        <a:pt x="161079" y="38533"/>
                        <a:pt x="161079" y="37234"/>
                        <a:pt x="159703" y="37234"/>
                      </a:cubicBezTo>
                      <a:cubicBezTo>
                        <a:pt x="159703" y="37234"/>
                        <a:pt x="158327" y="37234"/>
                        <a:pt x="158327" y="37234"/>
                      </a:cubicBezTo>
                      <a:cubicBezTo>
                        <a:pt x="158327" y="37234"/>
                        <a:pt x="158327" y="37234"/>
                        <a:pt x="156951" y="38533"/>
                      </a:cubicBezTo>
                      <a:cubicBezTo>
                        <a:pt x="155575" y="38533"/>
                        <a:pt x="155575" y="39832"/>
                        <a:pt x="155575" y="39832"/>
                      </a:cubicBezTo>
                      <a:cubicBezTo>
                        <a:pt x="155575" y="39832"/>
                        <a:pt x="155575" y="41131"/>
                        <a:pt x="155575" y="41131"/>
                      </a:cubicBezTo>
                      <a:cubicBezTo>
                        <a:pt x="155575" y="41131"/>
                        <a:pt x="155575" y="42430"/>
                        <a:pt x="156951" y="43728"/>
                      </a:cubicBezTo>
                      <a:cubicBezTo>
                        <a:pt x="156951" y="43728"/>
                        <a:pt x="158327" y="45027"/>
                        <a:pt x="159703" y="45027"/>
                      </a:cubicBezTo>
                      <a:cubicBezTo>
                        <a:pt x="161079" y="46326"/>
                        <a:pt x="163830" y="47625"/>
                        <a:pt x="166582" y="47625"/>
                      </a:cubicBezTo>
                      <a:cubicBezTo>
                        <a:pt x="169334" y="47625"/>
                        <a:pt x="172086" y="46326"/>
                        <a:pt x="173461" y="45027"/>
                      </a:cubicBezTo>
                      <a:cubicBezTo>
                        <a:pt x="176213" y="43728"/>
                        <a:pt x="176213" y="41131"/>
                        <a:pt x="176213" y="38533"/>
                      </a:cubicBezTo>
                      <a:cubicBezTo>
                        <a:pt x="176213" y="35935"/>
                        <a:pt x="176213" y="33338"/>
                        <a:pt x="173461" y="32039"/>
                      </a:cubicBezTo>
                      <a:cubicBezTo>
                        <a:pt x="172086" y="30740"/>
                        <a:pt x="169334" y="30740"/>
                        <a:pt x="167958" y="29441"/>
                      </a:cubicBezTo>
                      <a:cubicBezTo>
                        <a:pt x="166582" y="29441"/>
                        <a:pt x="165206" y="28142"/>
                        <a:pt x="163830" y="28142"/>
                      </a:cubicBezTo>
                      <a:cubicBezTo>
                        <a:pt x="163830" y="28142"/>
                        <a:pt x="162454" y="26843"/>
                        <a:pt x="162454" y="26843"/>
                      </a:cubicBezTo>
                      <a:cubicBezTo>
                        <a:pt x="162454" y="26843"/>
                        <a:pt x="162454" y="25544"/>
                        <a:pt x="162454" y="25544"/>
                      </a:cubicBezTo>
                      <a:cubicBezTo>
                        <a:pt x="162454" y="25544"/>
                        <a:pt x="163830" y="25544"/>
                        <a:pt x="163830" y="25544"/>
                      </a:cubicBezTo>
                      <a:cubicBezTo>
                        <a:pt x="165206" y="24246"/>
                        <a:pt x="165206" y="24246"/>
                        <a:pt x="165206" y="24246"/>
                      </a:cubicBezTo>
                      <a:cubicBezTo>
                        <a:pt x="166582" y="24246"/>
                        <a:pt x="166582" y="25544"/>
                        <a:pt x="167958" y="25544"/>
                      </a:cubicBezTo>
                      <a:cubicBezTo>
                        <a:pt x="167958" y="25544"/>
                        <a:pt x="167958" y="25544"/>
                        <a:pt x="167958" y="26843"/>
                      </a:cubicBezTo>
                      <a:cubicBezTo>
                        <a:pt x="169334" y="26843"/>
                        <a:pt x="169334" y="28142"/>
                        <a:pt x="170710" y="28142"/>
                      </a:cubicBezTo>
                      <a:cubicBezTo>
                        <a:pt x="170710" y="28142"/>
                        <a:pt x="172086" y="28142"/>
                        <a:pt x="172086" y="28142"/>
                      </a:cubicBezTo>
                      <a:cubicBezTo>
                        <a:pt x="172086" y="28142"/>
                        <a:pt x="172086" y="28142"/>
                        <a:pt x="174837" y="26843"/>
                      </a:cubicBezTo>
                      <a:cubicBezTo>
                        <a:pt x="174837" y="26843"/>
                        <a:pt x="174837" y="26843"/>
                        <a:pt x="176213" y="25544"/>
                      </a:cubicBezTo>
                      <a:cubicBezTo>
                        <a:pt x="176213" y="25544"/>
                        <a:pt x="176213" y="24246"/>
                        <a:pt x="174837" y="24246"/>
                      </a:cubicBezTo>
                      <a:cubicBezTo>
                        <a:pt x="174837" y="24246"/>
                        <a:pt x="174837" y="22947"/>
                        <a:pt x="174837" y="22947"/>
                      </a:cubicBezTo>
                      <a:cubicBezTo>
                        <a:pt x="173461" y="21648"/>
                        <a:pt x="172086" y="20349"/>
                        <a:pt x="172086" y="20349"/>
                      </a:cubicBezTo>
                      <a:cubicBezTo>
                        <a:pt x="169334" y="19050"/>
                        <a:pt x="167958" y="19050"/>
                        <a:pt x="165206" y="19050"/>
                      </a:cubicBezTo>
                      <a:close/>
                      <a:moveTo>
                        <a:pt x="157252" y="0"/>
                      </a:moveTo>
                      <a:cubicBezTo>
                        <a:pt x="157252" y="0"/>
                        <a:pt x="157252" y="0"/>
                        <a:pt x="244236" y="0"/>
                      </a:cubicBezTo>
                      <a:cubicBezTo>
                        <a:pt x="248189" y="0"/>
                        <a:pt x="250825" y="3985"/>
                        <a:pt x="250825" y="7970"/>
                      </a:cubicBezTo>
                      <a:cubicBezTo>
                        <a:pt x="250825" y="7970"/>
                        <a:pt x="250825" y="7970"/>
                        <a:pt x="250825" y="58446"/>
                      </a:cubicBezTo>
                      <a:cubicBezTo>
                        <a:pt x="250825" y="62431"/>
                        <a:pt x="248189" y="65088"/>
                        <a:pt x="244236" y="65088"/>
                      </a:cubicBezTo>
                      <a:cubicBezTo>
                        <a:pt x="244236" y="65088"/>
                        <a:pt x="244236" y="65088"/>
                        <a:pt x="157252" y="65088"/>
                      </a:cubicBezTo>
                      <a:cubicBezTo>
                        <a:pt x="154617" y="65088"/>
                        <a:pt x="150663" y="63760"/>
                        <a:pt x="148027" y="62431"/>
                      </a:cubicBezTo>
                      <a:cubicBezTo>
                        <a:pt x="148027" y="62431"/>
                        <a:pt x="148027" y="62431"/>
                        <a:pt x="117714" y="49148"/>
                      </a:cubicBezTo>
                      <a:cubicBezTo>
                        <a:pt x="113761" y="47820"/>
                        <a:pt x="111125" y="43835"/>
                        <a:pt x="111125" y="39850"/>
                      </a:cubicBezTo>
                      <a:cubicBezTo>
                        <a:pt x="111125" y="39850"/>
                        <a:pt x="111125" y="39850"/>
                        <a:pt x="111125" y="25238"/>
                      </a:cubicBezTo>
                      <a:cubicBezTo>
                        <a:pt x="111125" y="22581"/>
                        <a:pt x="113761" y="18597"/>
                        <a:pt x="117714" y="17268"/>
                      </a:cubicBezTo>
                      <a:cubicBezTo>
                        <a:pt x="117714" y="17268"/>
                        <a:pt x="117714" y="17268"/>
                        <a:pt x="148027" y="2657"/>
                      </a:cubicBezTo>
                      <a:cubicBezTo>
                        <a:pt x="150663" y="1328"/>
                        <a:pt x="154617" y="0"/>
                        <a:pt x="157252" y="0"/>
                      </a:cubicBezTo>
                      <a:close/>
                    </a:path>
                  </a:pathLst>
                </a:custGeom>
                <a:solidFill>
                  <a:schemeClr val="bg1">
                    <a:lumMod val="100000"/>
                  </a:schemeClr>
                </a:solidFill>
                <a:ln w="76200" cap="flat" cmpd="sng" algn="ctr">
                  <a:noFill/>
                  <a:prstDash val="solid"/>
                  <a:miter lim="800000"/>
                </a:ln>
                <a:effectLst/>
                <a:extLst>
                  <a:ext uri="{91240B29-F687-4F45-9708-019B960494DF}">
                    <a14:hiddenLine xmlns:a14="http://schemas.microsoft.com/office/drawing/2010/main" w="76200">
                      <a:solidFill>
                        <a:schemeClr val="bg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grpSp>
      <p:grpSp>
        <p:nvGrpSpPr>
          <p:cNvPr id="62" name="组合 61"/>
          <p:cNvGrpSpPr/>
          <p:nvPr/>
        </p:nvGrpSpPr>
        <p:grpSpPr>
          <a:xfrm>
            <a:off x="4729395" y="3268969"/>
            <a:ext cx="3076975" cy="1184795"/>
            <a:chOff x="6436474" y="4358625"/>
            <a:chExt cx="4102633" cy="1579727"/>
          </a:xfrm>
        </p:grpSpPr>
        <p:sp>
          <p:nvSpPr>
            <p:cNvPr id="63" name="矩形 62"/>
            <p:cNvSpPr/>
            <p:nvPr/>
          </p:nvSpPr>
          <p:spPr>
            <a:xfrm>
              <a:off x="8369797" y="5125822"/>
              <a:ext cx="2169310" cy="812530"/>
            </a:xfrm>
            <a:prstGeom prst="rect">
              <a:avLst/>
            </a:prstGeom>
          </p:spPr>
          <p:txBody>
            <a:bodyPr wrap="square" lIns="0" tIns="0" rIns="0" bIns="0" anchor="t" anchorCtr="0">
              <a:normAutofit/>
            </a:bodyPr>
            <a:lstStyle/>
            <a:p>
              <a:pPr>
                <a:lnSpc>
                  <a:spcPct val="120000"/>
                </a:lnSpc>
              </a:pPr>
              <a:r>
                <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a:t>
              </a:r>
            </a:p>
          </p:txBody>
        </p:sp>
        <p:sp>
          <p:nvSpPr>
            <p:cNvPr id="64" name="矩形 63"/>
            <p:cNvSpPr/>
            <p:nvPr/>
          </p:nvSpPr>
          <p:spPr>
            <a:xfrm>
              <a:off x="8369796" y="4858537"/>
              <a:ext cx="2169310" cy="214033"/>
            </a:xfrm>
            <a:prstGeom prst="rect">
              <a:avLst/>
            </a:prstGeom>
          </p:spPr>
          <p:txBody>
            <a:bodyPr wrap="none" lIns="0" tIns="0" rIns="0" bIns="0" anchor="ctr" anchorCtr="0">
              <a:normAutofit fontScale="92500" lnSpcReduction="20000"/>
            </a:bodyPr>
            <a:lstStyle/>
            <a:p>
              <a:r>
                <a:rPr lang="zh-CN" altLang="en-US" sz="1300" b="1"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关键词</a:t>
              </a:r>
            </a:p>
          </p:txBody>
        </p:sp>
        <p:grpSp>
          <p:nvGrpSpPr>
            <p:cNvPr id="65" name="组合 64"/>
            <p:cNvGrpSpPr/>
            <p:nvPr/>
          </p:nvGrpSpPr>
          <p:grpSpPr>
            <a:xfrm>
              <a:off x="6436474" y="4358625"/>
              <a:ext cx="1933319" cy="1513596"/>
              <a:chOff x="6298687" y="4045521"/>
              <a:chExt cx="2733178" cy="2139804"/>
            </a:xfrm>
          </p:grpSpPr>
          <p:sp>
            <p:nvSpPr>
              <p:cNvPr id="66" name="椭圆 65"/>
              <p:cNvSpPr/>
              <p:nvPr/>
            </p:nvSpPr>
            <p:spPr>
              <a:xfrm>
                <a:off x="6298687" y="4045521"/>
                <a:ext cx="2139804" cy="2139804"/>
              </a:xfrm>
              <a:prstGeom prst="ellipse">
                <a:avLst/>
              </a:prstGeom>
              <a:noFill/>
              <a:ln w="76200" cap="rnd">
                <a:solidFill>
                  <a:schemeClr val="tx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67" name="椭圆 66"/>
              <p:cNvSpPr/>
              <p:nvPr/>
            </p:nvSpPr>
            <p:spPr>
              <a:xfrm>
                <a:off x="6436223" y="4183057"/>
                <a:ext cx="1864732" cy="1864732"/>
              </a:xfrm>
              <a:prstGeom prst="ellipse">
                <a:avLst/>
              </a:prstGeom>
              <a:blipFill>
                <a:blip r:embed="rId7"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nvGrpSpPr>
              <p:cNvPr id="68" name="组合 67"/>
              <p:cNvGrpSpPr/>
              <p:nvPr/>
            </p:nvGrpSpPr>
            <p:grpSpPr>
              <a:xfrm>
                <a:off x="8053670" y="4626326"/>
                <a:ext cx="978195" cy="978195"/>
                <a:chOff x="8053670" y="4626326"/>
                <a:chExt cx="978195" cy="978195"/>
              </a:xfrm>
            </p:grpSpPr>
            <p:sp>
              <p:nvSpPr>
                <p:cNvPr id="69" name="椭圆 68"/>
                <p:cNvSpPr/>
                <p:nvPr/>
              </p:nvSpPr>
              <p:spPr>
                <a:xfrm>
                  <a:off x="8053670" y="4626326"/>
                  <a:ext cx="978195" cy="978195"/>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70" name="任意多边形 54"/>
                <p:cNvSpPr/>
                <p:nvPr/>
              </p:nvSpPr>
              <p:spPr>
                <a:xfrm>
                  <a:off x="8266616" y="4839272"/>
                  <a:ext cx="552302" cy="552302"/>
                </a:xfrm>
                <a:custGeom>
                  <a:avLst/>
                  <a:gdLst>
                    <a:gd name="connsiteX0" fmla="*/ 42863 w 338138"/>
                    <a:gd name="connsiteY0" fmla="*/ 120650 h 338138"/>
                    <a:gd name="connsiteX1" fmla="*/ 53976 w 338138"/>
                    <a:gd name="connsiteY1" fmla="*/ 120650 h 338138"/>
                    <a:gd name="connsiteX2" fmla="*/ 61913 w 338138"/>
                    <a:gd name="connsiteY2" fmla="*/ 158750 h 338138"/>
                    <a:gd name="connsiteX3" fmla="*/ 73026 w 338138"/>
                    <a:gd name="connsiteY3" fmla="*/ 120650 h 338138"/>
                    <a:gd name="connsiteX4" fmla="*/ 85726 w 338138"/>
                    <a:gd name="connsiteY4" fmla="*/ 120650 h 338138"/>
                    <a:gd name="connsiteX5" fmla="*/ 95251 w 338138"/>
                    <a:gd name="connsiteY5" fmla="*/ 158750 h 338138"/>
                    <a:gd name="connsiteX6" fmla="*/ 103188 w 338138"/>
                    <a:gd name="connsiteY6" fmla="*/ 120650 h 338138"/>
                    <a:gd name="connsiteX7" fmla="*/ 122238 w 338138"/>
                    <a:gd name="connsiteY7" fmla="*/ 120650 h 338138"/>
                    <a:gd name="connsiteX8" fmla="*/ 130176 w 338138"/>
                    <a:gd name="connsiteY8" fmla="*/ 158750 h 338138"/>
                    <a:gd name="connsiteX9" fmla="*/ 139701 w 338138"/>
                    <a:gd name="connsiteY9" fmla="*/ 120650 h 338138"/>
                    <a:gd name="connsiteX10" fmla="*/ 153988 w 338138"/>
                    <a:gd name="connsiteY10" fmla="*/ 120650 h 338138"/>
                    <a:gd name="connsiteX11" fmla="*/ 161926 w 338138"/>
                    <a:gd name="connsiteY11" fmla="*/ 158750 h 338138"/>
                    <a:gd name="connsiteX12" fmla="*/ 169863 w 338138"/>
                    <a:gd name="connsiteY12" fmla="*/ 120650 h 338138"/>
                    <a:gd name="connsiteX13" fmla="*/ 190501 w 338138"/>
                    <a:gd name="connsiteY13" fmla="*/ 120650 h 338138"/>
                    <a:gd name="connsiteX14" fmla="*/ 198438 w 338138"/>
                    <a:gd name="connsiteY14" fmla="*/ 158750 h 338138"/>
                    <a:gd name="connsiteX15" fmla="*/ 207963 w 338138"/>
                    <a:gd name="connsiteY15" fmla="*/ 120650 h 338138"/>
                    <a:gd name="connsiteX16" fmla="*/ 220663 w 338138"/>
                    <a:gd name="connsiteY16" fmla="*/ 120650 h 338138"/>
                    <a:gd name="connsiteX17" fmla="*/ 231776 w 338138"/>
                    <a:gd name="connsiteY17" fmla="*/ 158750 h 338138"/>
                    <a:gd name="connsiteX18" fmla="*/ 239713 w 338138"/>
                    <a:gd name="connsiteY18" fmla="*/ 120650 h 338138"/>
                    <a:gd name="connsiteX19" fmla="*/ 249238 w 338138"/>
                    <a:gd name="connsiteY19" fmla="*/ 120650 h 338138"/>
                    <a:gd name="connsiteX20" fmla="*/ 236538 w 338138"/>
                    <a:gd name="connsiteY20" fmla="*/ 174625 h 338138"/>
                    <a:gd name="connsiteX21" fmla="*/ 223838 w 338138"/>
                    <a:gd name="connsiteY21" fmla="*/ 174625 h 338138"/>
                    <a:gd name="connsiteX22" fmla="*/ 214313 w 338138"/>
                    <a:gd name="connsiteY22" fmla="*/ 134938 h 338138"/>
                    <a:gd name="connsiteX23" fmla="*/ 203201 w 338138"/>
                    <a:gd name="connsiteY23" fmla="*/ 174625 h 338138"/>
                    <a:gd name="connsiteX24" fmla="*/ 192088 w 338138"/>
                    <a:gd name="connsiteY24" fmla="*/ 174625 h 338138"/>
                    <a:gd name="connsiteX25" fmla="*/ 179388 w 338138"/>
                    <a:gd name="connsiteY25" fmla="*/ 128588 h 338138"/>
                    <a:gd name="connsiteX26" fmla="*/ 169863 w 338138"/>
                    <a:gd name="connsiteY26" fmla="*/ 174625 h 338138"/>
                    <a:gd name="connsiteX27" fmla="*/ 157163 w 338138"/>
                    <a:gd name="connsiteY27" fmla="*/ 174625 h 338138"/>
                    <a:gd name="connsiteX28" fmla="*/ 146051 w 338138"/>
                    <a:gd name="connsiteY28" fmla="*/ 134938 h 338138"/>
                    <a:gd name="connsiteX29" fmla="*/ 136526 w 338138"/>
                    <a:gd name="connsiteY29" fmla="*/ 174625 h 338138"/>
                    <a:gd name="connsiteX30" fmla="*/ 123826 w 338138"/>
                    <a:gd name="connsiteY30" fmla="*/ 174625 h 338138"/>
                    <a:gd name="connsiteX31" fmla="*/ 112713 w 338138"/>
                    <a:gd name="connsiteY31" fmla="*/ 128588 h 338138"/>
                    <a:gd name="connsiteX32" fmla="*/ 100013 w 338138"/>
                    <a:gd name="connsiteY32" fmla="*/ 174625 h 338138"/>
                    <a:gd name="connsiteX33" fmla="*/ 90488 w 338138"/>
                    <a:gd name="connsiteY33" fmla="*/ 174625 h 338138"/>
                    <a:gd name="connsiteX34" fmla="*/ 77788 w 338138"/>
                    <a:gd name="connsiteY34" fmla="*/ 134938 h 338138"/>
                    <a:gd name="connsiteX35" fmla="*/ 68263 w 338138"/>
                    <a:gd name="connsiteY35" fmla="*/ 174625 h 338138"/>
                    <a:gd name="connsiteX36" fmla="*/ 55563 w 338138"/>
                    <a:gd name="connsiteY36" fmla="*/ 174625 h 338138"/>
                    <a:gd name="connsiteX37" fmla="*/ 148432 w 338138"/>
                    <a:gd name="connsiteY37" fmla="*/ 22225 h 338138"/>
                    <a:gd name="connsiteX38" fmla="*/ 22225 w 338138"/>
                    <a:gd name="connsiteY38" fmla="*/ 148432 h 338138"/>
                    <a:gd name="connsiteX39" fmla="*/ 148432 w 338138"/>
                    <a:gd name="connsiteY39" fmla="*/ 274639 h 338138"/>
                    <a:gd name="connsiteX40" fmla="*/ 274639 w 338138"/>
                    <a:gd name="connsiteY40" fmla="*/ 148432 h 338138"/>
                    <a:gd name="connsiteX41" fmla="*/ 148432 w 338138"/>
                    <a:gd name="connsiteY41" fmla="*/ 22225 h 338138"/>
                    <a:gd name="connsiteX42" fmla="*/ 147936 w 338138"/>
                    <a:gd name="connsiteY42" fmla="*/ 0 h 338138"/>
                    <a:gd name="connsiteX43" fmla="*/ 295871 w 338138"/>
                    <a:gd name="connsiteY43" fmla="*/ 147936 h 338138"/>
                    <a:gd name="connsiteX44" fmla="*/ 258887 w 338138"/>
                    <a:gd name="connsiteY44" fmla="*/ 244358 h 338138"/>
                    <a:gd name="connsiteX45" fmla="*/ 338138 w 338138"/>
                    <a:gd name="connsiteY45" fmla="*/ 323609 h 338138"/>
                    <a:gd name="connsiteX46" fmla="*/ 323609 w 338138"/>
                    <a:gd name="connsiteY46" fmla="*/ 338138 h 338138"/>
                    <a:gd name="connsiteX47" fmla="*/ 244358 w 338138"/>
                    <a:gd name="connsiteY47" fmla="*/ 258887 h 338138"/>
                    <a:gd name="connsiteX48" fmla="*/ 147936 w 338138"/>
                    <a:gd name="connsiteY48" fmla="*/ 295871 h 338138"/>
                    <a:gd name="connsiteX49" fmla="*/ 0 w 338138"/>
                    <a:gd name="connsiteY49" fmla="*/ 147936 h 338138"/>
                    <a:gd name="connsiteX50" fmla="*/ 147936 w 338138"/>
                    <a:gd name="connsiteY50"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8138" h="338138">
                      <a:moveTo>
                        <a:pt x="42863" y="120650"/>
                      </a:moveTo>
                      <a:lnTo>
                        <a:pt x="53976" y="120650"/>
                      </a:lnTo>
                      <a:lnTo>
                        <a:pt x="61913" y="158750"/>
                      </a:lnTo>
                      <a:lnTo>
                        <a:pt x="73026" y="120650"/>
                      </a:lnTo>
                      <a:lnTo>
                        <a:pt x="85726" y="120650"/>
                      </a:lnTo>
                      <a:lnTo>
                        <a:pt x="95251" y="158750"/>
                      </a:lnTo>
                      <a:lnTo>
                        <a:pt x="103188" y="120650"/>
                      </a:lnTo>
                      <a:lnTo>
                        <a:pt x="122238" y="120650"/>
                      </a:lnTo>
                      <a:lnTo>
                        <a:pt x="130176" y="158750"/>
                      </a:lnTo>
                      <a:lnTo>
                        <a:pt x="139701" y="120650"/>
                      </a:lnTo>
                      <a:lnTo>
                        <a:pt x="153988" y="120650"/>
                      </a:lnTo>
                      <a:lnTo>
                        <a:pt x="161926" y="158750"/>
                      </a:lnTo>
                      <a:lnTo>
                        <a:pt x="169863" y="120650"/>
                      </a:lnTo>
                      <a:lnTo>
                        <a:pt x="190501" y="120650"/>
                      </a:lnTo>
                      <a:lnTo>
                        <a:pt x="198438" y="158750"/>
                      </a:lnTo>
                      <a:lnTo>
                        <a:pt x="207963" y="120650"/>
                      </a:lnTo>
                      <a:lnTo>
                        <a:pt x="220663" y="120650"/>
                      </a:lnTo>
                      <a:lnTo>
                        <a:pt x="231776" y="158750"/>
                      </a:lnTo>
                      <a:lnTo>
                        <a:pt x="239713" y="120650"/>
                      </a:lnTo>
                      <a:lnTo>
                        <a:pt x="249238" y="120650"/>
                      </a:lnTo>
                      <a:lnTo>
                        <a:pt x="236538" y="174625"/>
                      </a:lnTo>
                      <a:lnTo>
                        <a:pt x="223838" y="174625"/>
                      </a:lnTo>
                      <a:lnTo>
                        <a:pt x="214313" y="134938"/>
                      </a:lnTo>
                      <a:lnTo>
                        <a:pt x="203201" y="174625"/>
                      </a:lnTo>
                      <a:lnTo>
                        <a:pt x="192088" y="174625"/>
                      </a:lnTo>
                      <a:lnTo>
                        <a:pt x="179388" y="128588"/>
                      </a:lnTo>
                      <a:lnTo>
                        <a:pt x="169863" y="174625"/>
                      </a:lnTo>
                      <a:lnTo>
                        <a:pt x="157163" y="174625"/>
                      </a:lnTo>
                      <a:lnTo>
                        <a:pt x="146051" y="134938"/>
                      </a:lnTo>
                      <a:lnTo>
                        <a:pt x="136526" y="174625"/>
                      </a:lnTo>
                      <a:lnTo>
                        <a:pt x="123826" y="174625"/>
                      </a:lnTo>
                      <a:lnTo>
                        <a:pt x="112713" y="128588"/>
                      </a:lnTo>
                      <a:lnTo>
                        <a:pt x="100013" y="174625"/>
                      </a:lnTo>
                      <a:lnTo>
                        <a:pt x="90488" y="174625"/>
                      </a:lnTo>
                      <a:lnTo>
                        <a:pt x="77788" y="134938"/>
                      </a:lnTo>
                      <a:lnTo>
                        <a:pt x="68263" y="174625"/>
                      </a:lnTo>
                      <a:lnTo>
                        <a:pt x="55563" y="174625"/>
                      </a:lnTo>
                      <a:close/>
                      <a:moveTo>
                        <a:pt x="148432" y="22225"/>
                      </a:moveTo>
                      <a:cubicBezTo>
                        <a:pt x="78730" y="22225"/>
                        <a:pt x="22225" y="78730"/>
                        <a:pt x="22225" y="148432"/>
                      </a:cubicBezTo>
                      <a:cubicBezTo>
                        <a:pt x="22225" y="218134"/>
                        <a:pt x="78730" y="274639"/>
                        <a:pt x="148432" y="274639"/>
                      </a:cubicBezTo>
                      <a:cubicBezTo>
                        <a:pt x="218134" y="274639"/>
                        <a:pt x="274639" y="218134"/>
                        <a:pt x="274639" y="148432"/>
                      </a:cubicBezTo>
                      <a:cubicBezTo>
                        <a:pt x="274639" y="78730"/>
                        <a:pt x="218134" y="22225"/>
                        <a:pt x="148432" y="22225"/>
                      </a:cubicBezTo>
                      <a:close/>
                      <a:moveTo>
                        <a:pt x="147936" y="0"/>
                      </a:moveTo>
                      <a:cubicBezTo>
                        <a:pt x="229828" y="0"/>
                        <a:pt x="295871" y="66043"/>
                        <a:pt x="295871" y="147936"/>
                      </a:cubicBezTo>
                      <a:cubicBezTo>
                        <a:pt x="295871" y="184919"/>
                        <a:pt x="281342" y="217941"/>
                        <a:pt x="258887" y="244358"/>
                      </a:cubicBezTo>
                      <a:cubicBezTo>
                        <a:pt x="258887" y="244358"/>
                        <a:pt x="258887" y="244358"/>
                        <a:pt x="338138" y="323609"/>
                      </a:cubicBezTo>
                      <a:cubicBezTo>
                        <a:pt x="338138" y="323609"/>
                        <a:pt x="338138" y="323609"/>
                        <a:pt x="323609" y="338138"/>
                      </a:cubicBezTo>
                      <a:cubicBezTo>
                        <a:pt x="323609" y="338138"/>
                        <a:pt x="323609" y="338138"/>
                        <a:pt x="244358" y="258887"/>
                      </a:cubicBezTo>
                      <a:cubicBezTo>
                        <a:pt x="217941" y="281342"/>
                        <a:pt x="184919" y="295871"/>
                        <a:pt x="147936" y="295871"/>
                      </a:cubicBezTo>
                      <a:cubicBezTo>
                        <a:pt x="66043" y="295871"/>
                        <a:pt x="0" y="229828"/>
                        <a:pt x="0" y="147936"/>
                      </a:cubicBezTo>
                      <a:cubicBezTo>
                        <a:pt x="0" y="66043"/>
                        <a:pt x="66043" y="0"/>
                        <a:pt x="147936" y="0"/>
                      </a:cubicBezTo>
                      <a:close/>
                    </a:path>
                  </a:pathLst>
                </a:custGeom>
                <a:solidFill>
                  <a:schemeClr val="bg1">
                    <a:lumMod val="100000"/>
                  </a:schemeClr>
                </a:solidFill>
                <a:ln w="76200" cap="flat" cmpd="sng" algn="ctr">
                  <a:noFill/>
                  <a:prstDash val="solid"/>
                  <a:miter lim="800000"/>
                </a:ln>
                <a:effectLst/>
                <a:extLst>
                  <a:ext uri="{91240B29-F687-4F45-9708-019B960494DF}">
                    <a14:hiddenLine xmlns:a14="http://schemas.microsoft.com/office/drawing/2010/main" w="76200">
                      <a:solidFill>
                        <a:schemeClr val="bg1"/>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grpSp>
      <p:grpSp>
        <p:nvGrpSpPr>
          <p:cNvPr id="2" name="组合 1"/>
          <p:cNvGrpSpPr/>
          <p:nvPr/>
        </p:nvGrpSpPr>
        <p:grpSpPr>
          <a:xfrm>
            <a:off x="235585" y="191135"/>
            <a:ext cx="8567420" cy="459740"/>
            <a:chOff x="371" y="301"/>
            <a:chExt cx="13492" cy="724"/>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5" name="直接连接符 4"/>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609" y="301"/>
              <a:ext cx="2688" cy="72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7"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05"/>
          <p:cNvSpPr/>
          <p:nvPr/>
        </p:nvSpPr>
        <p:spPr bwMode="auto">
          <a:xfrm>
            <a:off x="4570598" y="3248189"/>
            <a:ext cx="863713" cy="937996"/>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11" tIns="34283" rIns="68511" bIns="34283"/>
          <a:lstStyle/>
          <a:p>
            <a:pPr fontAlgn="base">
              <a:spcBef>
                <a:spcPct val="0"/>
              </a:spcBef>
              <a:spcAft>
                <a:spcPct val="0"/>
              </a:spcAft>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6" name="Freeform 107"/>
          <p:cNvSpPr/>
          <p:nvPr/>
        </p:nvSpPr>
        <p:spPr bwMode="auto">
          <a:xfrm>
            <a:off x="3563989" y="3248189"/>
            <a:ext cx="866888" cy="937996"/>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11" tIns="34283" rIns="68511" bIns="34283"/>
          <a:lstStyle/>
          <a:p>
            <a:pPr fontAlgn="base">
              <a:spcBef>
                <a:spcPct val="0"/>
              </a:spcBef>
              <a:spcAft>
                <a:spcPct val="0"/>
              </a:spcAft>
              <a:defRPr/>
            </a:pPr>
            <a:endParaRPr lang="zh-CN" altLang="en-US" dirty="0">
              <a:solidFill>
                <a:schemeClr val="accent1"/>
              </a:solidFill>
              <a:effectLst>
                <a:outerShdw blurRad="60007" dist="310007" dir="7680000" sy="30000" kx="1300200" algn="ctr" rotWithShape="0">
                  <a:prstClr val="black">
                    <a:alpha val="32000"/>
                  </a:prstClr>
                </a:outerShdw>
              </a:effectLst>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nvGrpSpPr>
          <p:cNvPr id="7" name="组合 6"/>
          <p:cNvGrpSpPr/>
          <p:nvPr/>
        </p:nvGrpSpPr>
        <p:grpSpPr>
          <a:xfrm>
            <a:off x="2987650" y="1311888"/>
            <a:ext cx="3022994" cy="2874298"/>
            <a:chOff x="3748193" y="2000673"/>
            <a:chExt cx="4030134" cy="3833285"/>
          </a:xfrm>
          <a:solidFill>
            <a:schemeClr val="bg1"/>
          </a:solidFill>
        </p:grpSpPr>
        <p:sp>
          <p:nvSpPr>
            <p:cNvPr id="8" name="Freeform 104"/>
            <p:cNvSpPr/>
            <p:nvPr/>
          </p:nvSpPr>
          <p:spPr bwMode="auto">
            <a:xfrm>
              <a:off x="5858511" y="4583007"/>
              <a:ext cx="1151467" cy="1250951"/>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chemeClr val="accent1"/>
            </a:solidFill>
            <a:ln>
              <a:noFill/>
            </a:ln>
          </p:spPr>
          <p:txBody>
            <a:bodyPr/>
            <a:lstStyle/>
            <a:p>
              <a:pPr fontAlgn="base">
                <a:spcBef>
                  <a:spcPct val="0"/>
                </a:spcBef>
                <a:spcAft>
                  <a:spcPct val="0"/>
                </a:spcAft>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9" name="Freeform 106"/>
            <p:cNvSpPr/>
            <p:nvPr/>
          </p:nvSpPr>
          <p:spPr bwMode="auto">
            <a:xfrm>
              <a:off x="4516545" y="4583007"/>
              <a:ext cx="1155700" cy="1250951"/>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chemeClr val="accent2"/>
            </a:solidFill>
            <a:ln>
              <a:noFill/>
            </a:ln>
          </p:spPr>
          <p:txBody>
            <a:bodyPr/>
            <a:lstStyle/>
            <a:p>
              <a:pPr fontAlgn="base">
                <a:spcBef>
                  <a:spcPct val="0"/>
                </a:spcBef>
                <a:spcAft>
                  <a:spcPct val="0"/>
                </a:spcAft>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0" name="Freeform 108"/>
            <p:cNvSpPr/>
            <p:nvPr/>
          </p:nvSpPr>
          <p:spPr bwMode="auto">
            <a:xfrm>
              <a:off x="5763260" y="2000673"/>
              <a:ext cx="2015067" cy="2370667"/>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chemeClr val="accent2"/>
            </a:solidFill>
            <a:ln>
              <a:noFill/>
            </a:ln>
          </p:spPr>
          <p:txBody>
            <a:bodyPr/>
            <a:lstStyle/>
            <a:p>
              <a:pPr fontAlgn="base">
                <a:spcBef>
                  <a:spcPct val="0"/>
                </a:spcBef>
                <a:spcAft>
                  <a:spcPct val="0"/>
                </a:spcAft>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1" name="Freeform 109"/>
            <p:cNvSpPr/>
            <p:nvPr/>
          </p:nvSpPr>
          <p:spPr bwMode="auto">
            <a:xfrm>
              <a:off x="3748193" y="2000673"/>
              <a:ext cx="2015067" cy="2370667"/>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chemeClr val="accent1"/>
            </a:solidFill>
            <a:ln>
              <a:noFill/>
            </a:ln>
          </p:spPr>
          <p:txBody>
            <a:bodyPr/>
            <a:lstStyle/>
            <a:p>
              <a:pPr fontAlgn="base">
                <a:spcBef>
                  <a:spcPct val="0"/>
                </a:spcBef>
                <a:spcAft>
                  <a:spcPct val="0"/>
                </a:spcAft>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2" name="Freeform 121"/>
            <p:cNvSpPr/>
            <p:nvPr/>
          </p:nvSpPr>
          <p:spPr bwMode="auto">
            <a:xfrm>
              <a:off x="5462693" y="3837941"/>
              <a:ext cx="254000" cy="251884"/>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0 w 192"/>
                <a:gd name="T37" fmla="*/ 2147483647 h 192"/>
                <a:gd name="T38" fmla="*/ 0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0 h 192"/>
                <a:gd name="T56" fmla="*/ 2147483647 w 192"/>
                <a:gd name="T57" fmla="*/ 0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chemeClr val="accent1"/>
            </a:solidFill>
            <a:ln>
              <a:noFill/>
            </a:ln>
          </p:spPr>
          <p:txBody>
            <a:bodyPr/>
            <a:lstStyle/>
            <a:p>
              <a:pPr fontAlgn="base">
                <a:spcBef>
                  <a:spcPct val="0"/>
                </a:spcBef>
                <a:spcAft>
                  <a:spcPct val="0"/>
                </a:spcAft>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3" name="Freeform 122"/>
            <p:cNvSpPr/>
            <p:nvPr/>
          </p:nvSpPr>
          <p:spPr bwMode="auto">
            <a:xfrm>
              <a:off x="5765378" y="3774440"/>
              <a:ext cx="315383" cy="315384"/>
            </a:xfrm>
            <a:custGeom>
              <a:avLst/>
              <a:gdLst>
                <a:gd name="T0" fmla="*/ 2147483647 w 240"/>
                <a:gd name="T1" fmla="*/ 2147483647 h 240"/>
                <a:gd name="T2" fmla="*/ 2147483647 w 240"/>
                <a:gd name="T3" fmla="*/ 2147483647 h 240"/>
                <a:gd name="T4" fmla="*/ 2147483647 w 240"/>
                <a:gd name="T5" fmla="*/ 2147483647 h 240"/>
                <a:gd name="T6" fmla="*/ 2147483647 w 240"/>
                <a:gd name="T7" fmla="*/ 2147483647 h 240"/>
                <a:gd name="T8" fmla="*/ 2147483647 w 240"/>
                <a:gd name="T9" fmla="*/ 2147483647 h 240"/>
                <a:gd name="T10" fmla="*/ 2147483647 w 240"/>
                <a:gd name="T11" fmla="*/ 2147483647 h 240"/>
                <a:gd name="T12" fmla="*/ 2147483647 w 240"/>
                <a:gd name="T13" fmla="*/ 2147483647 h 240"/>
                <a:gd name="T14" fmla="*/ 2147483647 w 240"/>
                <a:gd name="T15" fmla="*/ 2147483647 h 240"/>
                <a:gd name="T16" fmla="*/ 2147483647 w 240"/>
                <a:gd name="T17" fmla="*/ 2147483647 h 240"/>
                <a:gd name="T18" fmla="*/ 2147483647 w 240"/>
                <a:gd name="T19" fmla="*/ 2147483647 h 240"/>
                <a:gd name="T20" fmla="*/ 2147483647 w 240"/>
                <a:gd name="T21" fmla="*/ 2147483647 h 240"/>
                <a:gd name="T22" fmla="*/ 2147483647 w 240"/>
                <a:gd name="T23" fmla="*/ 2147483647 h 240"/>
                <a:gd name="T24" fmla="*/ 2147483647 w 240"/>
                <a:gd name="T25" fmla="*/ 2147483647 h 240"/>
                <a:gd name="T26" fmla="*/ 2147483647 w 240"/>
                <a:gd name="T27" fmla="*/ 2147483647 h 240"/>
                <a:gd name="T28" fmla="*/ 2147483647 w 240"/>
                <a:gd name="T29" fmla="*/ 2147483647 h 240"/>
                <a:gd name="T30" fmla="*/ 2147483647 w 240"/>
                <a:gd name="T31" fmla="*/ 2147483647 h 240"/>
                <a:gd name="T32" fmla="*/ 2147483647 w 240"/>
                <a:gd name="T33" fmla="*/ 2147483647 h 240"/>
                <a:gd name="T34" fmla="*/ 2147483647 w 240"/>
                <a:gd name="T35" fmla="*/ 2147483647 h 240"/>
                <a:gd name="T36" fmla="*/ 2147483647 w 240"/>
                <a:gd name="T37" fmla="*/ 2147483647 h 240"/>
                <a:gd name="T38" fmla="*/ 2147483647 w 240"/>
                <a:gd name="T39" fmla="*/ 2147483647 h 240"/>
                <a:gd name="T40" fmla="*/ 2147483647 w 240"/>
                <a:gd name="T41" fmla="*/ 2147483647 h 240"/>
                <a:gd name="T42" fmla="*/ 0 w 240"/>
                <a:gd name="T43" fmla="*/ 2147483647 h 240"/>
                <a:gd name="T44" fmla="*/ 0 w 240"/>
                <a:gd name="T45" fmla="*/ 2147483647 h 240"/>
                <a:gd name="T46" fmla="*/ 0 w 240"/>
                <a:gd name="T47" fmla="*/ 2147483647 h 240"/>
                <a:gd name="T48" fmla="*/ 0 w 240"/>
                <a:gd name="T49" fmla="*/ 2147483647 h 240"/>
                <a:gd name="T50" fmla="*/ 2147483647 w 240"/>
                <a:gd name="T51" fmla="*/ 2147483647 h 240"/>
                <a:gd name="T52" fmla="*/ 2147483647 w 240"/>
                <a:gd name="T53" fmla="*/ 2147483647 h 240"/>
                <a:gd name="T54" fmla="*/ 2147483647 w 240"/>
                <a:gd name="T55" fmla="*/ 2147483647 h 240"/>
                <a:gd name="T56" fmla="*/ 2147483647 w 240"/>
                <a:gd name="T57" fmla="*/ 2147483647 h 240"/>
                <a:gd name="T58" fmla="*/ 2147483647 w 240"/>
                <a:gd name="T59" fmla="*/ 2147483647 h 240"/>
                <a:gd name="T60" fmla="*/ 2147483647 w 240"/>
                <a:gd name="T61" fmla="*/ 2147483647 h 240"/>
                <a:gd name="T62" fmla="*/ 2147483647 w 240"/>
                <a:gd name="T63" fmla="*/ 2147483647 h 240"/>
                <a:gd name="T64" fmla="*/ 2147483647 w 240"/>
                <a:gd name="T65" fmla="*/ 0 h 240"/>
                <a:gd name="T66" fmla="*/ 2147483647 w 240"/>
                <a:gd name="T67" fmla="*/ 0 h 240"/>
                <a:gd name="T68" fmla="*/ 2147483647 w 240"/>
                <a:gd name="T69" fmla="*/ 0 h 240"/>
                <a:gd name="T70" fmla="*/ 2147483647 w 240"/>
                <a:gd name="T71" fmla="*/ 0 h 240"/>
                <a:gd name="T72" fmla="*/ 2147483647 w 240"/>
                <a:gd name="T73" fmla="*/ 2147483647 h 240"/>
                <a:gd name="T74" fmla="*/ 2147483647 w 240"/>
                <a:gd name="T75" fmla="*/ 2147483647 h 240"/>
                <a:gd name="T76" fmla="*/ 2147483647 w 240"/>
                <a:gd name="T77" fmla="*/ 2147483647 h 240"/>
                <a:gd name="T78" fmla="*/ 2147483647 w 240"/>
                <a:gd name="T79" fmla="*/ 2147483647 h 240"/>
                <a:gd name="T80" fmla="*/ 2147483647 w 240"/>
                <a:gd name="T81" fmla="*/ 2147483647 h 240"/>
                <a:gd name="T82" fmla="*/ 2147483647 w 240"/>
                <a:gd name="T83" fmla="*/ 2147483647 h 240"/>
                <a:gd name="T84" fmla="*/ 2147483647 w 240"/>
                <a:gd name="T85" fmla="*/ 2147483647 h 240"/>
                <a:gd name="T86" fmla="*/ 2147483647 w 240"/>
                <a:gd name="T87" fmla="*/ 2147483647 h 240"/>
                <a:gd name="T88" fmla="*/ 2147483647 w 240"/>
                <a:gd name="T89" fmla="*/ 2147483647 h 240"/>
                <a:gd name="T90" fmla="*/ 2147483647 w 240"/>
                <a:gd name="T91" fmla="*/ 2147483647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chemeClr val="accent2"/>
            </a:solidFill>
            <a:ln>
              <a:noFill/>
            </a:ln>
          </p:spPr>
          <p:txBody>
            <a:bodyPr/>
            <a:lstStyle/>
            <a:p>
              <a:pPr fontAlgn="base">
                <a:spcBef>
                  <a:spcPct val="0"/>
                </a:spcBef>
                <a:spcAft>
                  <a:spcPct val="0"/>
                </a:spcAft>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4" name="Freeform 123"/>
            <p:cNvSpPr/>
            <p:nvPr/>
          </p:nvSpPr>
          <p:spPr bwMode="auto">
            <a:xfrm>
              <a:off x="5462693" y="4142740"/>
              <a:ext cx="254000" cy="247651"/>
            </a:xfrm>
            <a:custGeom>
              <a:avLst/>
              <a:gdLst>
                <a:gd name="T0" fmla="*/ 2147483647 w 192"/>
                <a:gd name="T1" fmla="*/ 2147483647 h 190"/>
                <a:gd name="T2" fmla="*/ 2147483647 w 192"/>
                <a:gd name="T3" fmla="*/ 2147483647 h 190"/>
                <a:gd name="T4" fmla="*/ 2147483647 w 192"/>
                <a:gd name="T5" fmla="*/ 2147483647 h 190"/>
                <a:gd name="T6" fmla="*/ 2147483647 w 192"/>
                <a:gd name="T7" fmla="*/ 2147483647 h 190"/>
                <a:gd name="T8" fmla="*/ 2147483647 w 192"/>
                <a:gd name="T9" fmla="*/ 2147483647 h 190"/>
                <a:gd name="T10" fmla="*/ 2147483647 w 192"/>
                <a:gd name="T11" fmla="*/ 2147483647 h 190"/>
                <a:gd name="T12" fmla="*/ 2147483647 w 192"/>
                <a:gd name="T13" fmla="*/ 2147483647 h 190"/>
                <a:gd name="T14" fmla="*/ 2147483647 w 192"/>
                <a:gd name="T15" fmla="*/ 2147483647 h 190"/>
                <a:gd name="T16" fmla="*/ 2147483647 w 192"/>
                <a:gd name="T17" fmla="*/ 2147483647 h 190"/>
                <a:gd name="T18" fmla="*/ 2147483647 w 192"/>
                <a:gd name="T19" fmla="*/ 2147483647 h 190"/>
                <a:gd name="T20" fmla="*/ 2147483647 w 192"/>
                <a:gd name="T21" fmla="*/ 2147483647 h 190"/>
                <a:gd name="T22" fmla="*/ 2147483647 w 192"/>
                <a:gd name="T23" fmla="*/ 2147483647 h 190"/>
                <a:gd name="T24" fmla="*/ 2147483647 w 192"/>
                <a:gd name="T25" fmla="*/ 2147483647 h 190"/>
                <a:gd name="T26" fmla="*/ 2147483647 w 192"/>
                <a:gd name="T27" fmla="*/ 2147483647 h 190"/>
                <a:gd name="T28" fmla="*/ 2147483647 w 192"/>
                <a:gd name="T29" fmla="*/ 2147483647 h 190"/>
                <a:gd name="T30" fmla="*/ 2147483647 w 192"/>
                <a:gd name="T31" fmla="*/ 2147483647 h 190"/>
                <a:gd name="T32" fmla="*/ 2147483647 w 192"/>
                <a:gd name="T33" fmla="*/ 2147483647 h 190"/>
                <a:gd name="T34" fmla="*/ 2147483647 w 192"/>
                <a:gd name="T35" fmla="*/ 2147483647 h 190"/>
                <a:gd name="T36" fmla="*/ 0 w 192"/>
                <a:gd name="T37" fmla="*/ 2147483647 h 190"/>
                <a:gd name="T38" fmla="*/ 0 w 192"/>
                <a:gd name="T39" fmla="*/ 2147483647 h 190"/>
                <a:gd name="T40" fmla="*/ 2147483647 w 192"/>
                <a:gd name="T41" fmla="*/ 2147483647 h 190"/>
                <a:gd name="T42" fmla="*/ 2147483647 w 192"/>
                <a:gd name="T43" fmla="*/ 2147483647 h 190"/>
                <a:gd name="T44" fmla="*/ 2147483647 w 192"/>
                <a:gd name="T45" fmla="*/ 2147483647 h 190"/>
                <a:gd name="T46" fmla="*/ 2147483647 w 192"/>
                <a:gd name="T47" fmla="*/ 2147483647 h 190"/>
                <a:gd name="T48" fmla="*/ 2147483647 w 192"/>
                <a:gd name="T49" fmla="*/ 2147483647 h 190"/>
                <a:gd name="T50" fmla="*/ 2147483647 w 192"/>
                <a:gd name="T51" fmla="*/ 2147483647 h 190"/>
                <a:gd name="T52" fmla="*/ 2147483647 w 192"/>
                <a:gd name="T53" fmla="*/ 2147483647 h 190"/>
                <a:gd name="T54" fmla="*/ 2147483647 w 192"/>
                <a:gd name="T55" fmla="*/ 0 h 190"/>
                <a:gd name="T56" fmla="*/ 2147483647 w 192"/>
                <a:gd name="T57" fmla="*/ 0 h 190"/>
                <a:gd name="T58" fmla="*/ 2147483647 w 192"/>
                <a:gd name="T59" fmla="*/ 2147483647 h 190"/>
                <a:gd name="T60" fmla="*/ 2147483647 w 192"/>
                <a:gd name="T61" fmla="*/ 2147483647 h 190"/>
                <a:gd name="T62" fmla="*/ 2147483647 w 192"/>
                <a:gd name="T63" fmla="*/ 2147483647 h 190"/>
                <a:gd name="T64" fmla="*/ 2147483647 w 192"/>
                <a:gd name="T65" fmla="*/ 2147483647 h 190"/>
                <a:gd name="T66" fmla="*/ 2147483647 w 192"/>
                <a:gd name="T67" fmla="*/ 2147483647 h 190"/>
                <a:gd name="T68" fmla="*/ 2147483647 w 192"/>
                <a:gd name="T69" fmla="*/ 2147483647 h 190"/>
                <a:gd name="T70" fmla="*/ 2147483647 w 192"/>
                <a:gd name="T71" fmla="*/ 2147483647 h 190"/>
                <a:gd name="T72" fmla="*/ 2147483647 w 192"/>
                <a:gd name="T73" fmla="*/ 2147483647 h 190"/>
                <a:gd name="T74" fmla="*/ 2147483647 w 192"/>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chemeClr val="accent2"/>
            </a:solidFill>
            <a:ln>
              <a:noFill/>
            </a:ln>
          </p:spPr>
          <p:txBody>
            <a:bodyPr/>
            <a:lstStyle/>
            <a:p>
              <a:pPr fontAlgn="base">
                <a:spcBef>
                  <a:spcPct val="0"/>
                </a:spcBef>
                <a:spcAft>
                  <a:spcPct val="0"/>
                </a:spcAft>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5" name="Freeform 124"/>
            <p:cNvSpPr/>
            <p:nvPr/>
          </p:nvSpPr>
          <p:spPr bwMode="auto">
            <a:xfrm>
              <a:off x="5762838" y="4124109"/>
              <a:ext cx="249767" cy="247651"/>
            </a:xfrm>
            <a:custGeom>
              <a:avLst/>
              <a:gdLst>
                <a:gd name="T0" fmla="*/ 2147483647 w 190"/>
                <a:gd name="T1" fmla="*/ 2147483647 h 190"/>
                <a:gd name="T2" fmla="*/ 2147483647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2147483647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2147483647 w 190"/>
                <a:gd name="T27" fmla="*/ 2147483647 h 190"/>
                <a:gd name="T28" fmla="*/ 2147483647 w 190"/>
                <a:gd name="T29" fmla="*/ 2147483647 h 190"/>
                <a:gd name="T30" fmla="*/ 2147483647 w 190"/>
                <a:gd name="T31" fmla="*/ 2147483647 h 190"/>
                <a:gd name="T32" fmla="*/ 2147483647 w 190"/>
                <a:gd name="T33" fmla="*/ 2147483647 h 190"/>
                <a:gd name="T34" fmla="*/ 2147483647 w 190"/>
                <a:gd name="T35" fmla="*/ 2147483647 h 190"/>
                <a:gd name="T36" fmla="*/ 0 w 190"/>
                <a:gd name="T37" fmla="*/ 2147483647 h 190"/>
                <a:gd name="T38" fmla="*/ 0 w 190"/>
                <a:gd name="T39" fmla="*/ 2147483647 h 190"/>
                <a:gd name="T40" fmla="*/ 2147483647 w 190"/>
                <a:gd name="T41" fmla="*/ 2147483647 h 190"/>
                <a:gd name="T42" fmla="*/ 2147483647 w 190"/>
                <a:gd name="T43" fmla="*/ 2147483647 h 190"/>
                <a:gd name="T44" fmla="*/ 2147483647 w 190"/>
                <a:gd name="T45" fmla="*/ 2147483647 h 190"/>
                <a:gd name="T46" fmla="*/ 2147483647 w 190"/>
                <a:gd name="T47" fmla="*/ 2147483647 h 190"/>
                <a:gd name="T48" fmla="*/ 2147483647 w 190"/>
                <a:gd name="T49" fmla="*/ 2147483647 h 190"/>
                <a:gd name="T50" fmla="*/ 2147483647 w 190"/>
                <a:gd name="T51" fmla="*/ 2147483647 h 190"/>
                <a:gd name="T52" fmla="*/ 2147483647 w 190"/>
                <a:gd name="T53" fmla="*/ 2147483647 h 190"/>
                <a:gd name="T54" fmla="*/ 2147483647 w 190"/>
                <a:gd name="T55" fmla="*/ 0 h 190"/>
                <a:gd name="T56" fmla="*/ 2147483647 w 190"/>
                <a:gd name="T57" fmla="*/ 0 h 190"/>
                <a:gd name="T58" fmla="*/ 2147483647 w 190"/>
                <a:gd name="T59" fmla="*/ 2147483647 h 190"/>
                <a:gd name="T60" fmla="*/ 2147483647 w 190"/>
                <a:gd name="T61" fmla="*/ 2147483647 h 190"/>
                <a:gd name="T62" fmla="*/ 2147483647 w 190"/>
                <a:gd name="T63" fmla="*/ 2147483647 h 190"/>
                <a:gd name="T64" fmla="*/ 2147483647 w 190"/>
                <a:gd name="T65" fmla="*/ 2147483647 h 190"/>
                <a:gd name="T66" fmla="*/ 2147483647 w 190"/>
                <a:gd name="T67" fmla="*/ 2147483647 h 190"/>
                <a:gd name="T68" fmla="*/ 2147483647 w 190"/>
                <a:gd name="T69" fmla="*/ 2147483647 h 190"/>
                <a:gd name="T70" fmla="*/ 2147483647 w 190"/>
                <a:gd name="T71" fmla="*/ 2147483647 h 190"/>
                <a:gd name="T72" fmla="*/ 2147483647 w 190"/>
                <a:gd name="T73" fmla="*/ 2147483647 h 190"/>
                <a:gd name="T74" fmla="*/ 2147483647 w 190"/>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chemeClr val="accent1"/>
            </a:solidFill>
            <a:ln>
              <a:noFill/>
            </a:ln>
          </p:spPr>
          <p:txBody>
            <a:bodyPr/>
            <a:lstStyle/>
            <a:p>
              <a:pPr fontAlgn="base">
                <a:spcBef>
                  <a:spcPct val="0"/>
                </a:spcBef>
                <a:spcAft>
                  <a:spcPct val="0"/>
                </a:spcAft>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sp>
        <p:nvSpPr>
          <p:cNvPr id="16" name="矩形 1"/>
          <p:cNvSpPr>
            <a:spLocks noChangeArrowheads="1"/>
          </p:cNvSpPr>
          <p:nvPr/>
        </p:nvSpPr>
        <p:spPr bwMode="auto">
          <a:xfrm>
            <a:off x="6172058" y="1275641"/>
            <a:ext cx="1879704" cy="4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0" tIns="45680" rIns="91360" bIns="45680">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此处添加标题内容</a:t>
            </a:r>
            <a:endParaRPr lang="en-US" altLang="zh-CN"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7" name="矩形 1"/>
          <p:cNvSpPr>
            <a:spLocks noChangeArrowheads="1"/>
          </p:cNvSpPr>
          <p:nvPr/>
        </p:nvSpPr>
        <p:spPr bwMode="auto">
          <a:xfrm>
            <a:off x="979619" y="1275641"/>
            <a:ext cx="1970611" cy="4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0" tIns="45680" rIns="91360" bIns="45680">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此处添加标题内容</a:t>
            </a:r>
            <a:endParaRPr lang="en-US" altLang="zh-CN"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8" name="矩形 1"/>
          <p:cNvSpPr>
            <a:spLocks noChangeArrowheads="1"/>
          </p:cNvSpPr>
          <p:nvPr/>
        </p:nvSpPr>
        <p:spPr bwMode="auto">
          <a:xfrm>
            <a:off x="6172055" y="2794520"/>
            <a:ext cx="1879704" cy="4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0" tIns="45680" rIns="91360" bIns="45680">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此处添加标题内容</a:t>
            </a:r>
            <a:endParaRPr lang="en-US" altLang="zh-CN"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9" name="矩形 1"/>
          <p:cNvSpPr>
            <a:spLocks noChangeArrowheads="1"/>
          </p:cNvSpPr>
          <p:nvPr/>
        </p:nvSpPr>
        <p:spPr bwMode="auto">
          <a:xfrm>
            <a:off x="943133" y="2796092"/>
            <a:ext cx="1970611" cy="4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0" tIns="45680" rIns="91360" bIns="45680">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此处添加标题内容</a:t>
            </a:r>
            <a:endParaRPr lang="en-US" altLang="zh-CN"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nvGrpSpPr>
          <p:cNvPr id="20" name="组合 19"/>
          <p:cNvGrpSpPr/>
          <p:nvPr/>
        </p:nvGrpSpPr>
        <p:grpSpPr>
          <a:xfrm>
            <a:off x="1059084" y="1716606"/>
            <a:ext cx="3014603" cy="661834"/>
            <a:chOff x="1177047" y="2540424"/>
            <a:chExt cx="4018947" cy="882650"/>
          </a:xfrm>
        </p:grpSpPr>
        <p:sp>
          <p:nvSpPr>
            <p:cNvPr id="21" name="任意多边形 20"/>
            <p:cNvSpPr/>
            <p:nvPr/>
          </p:nvSpPr>
          <p:spPr>
            <a:xfrm flipH="1">
              <a:off x="1177047" y="2540424"/>
              <a:ext cx="3966030"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2" name="Oval 54"/>
            <p:cNvSpPr>
              <a:spLocks noChangeArrowheads="1"/>
            </p:cNvSpPr>
            <p:nvPr/>
          </p:nvSpPr>
          <p:spPr bwMode="auto">
            <a:xfrm>
              <a:off x="5085927" y="3313007"/>
              <a:ext cx="110067" cy="110067"/>
            </a:xfrm>
            <a:prstGeom prst="ellipse">
              <a:avLst/>
            </a:prstGeom>
            <a:ln>
              <a:solidFill>
                <a:schemeClr val="bg1">
                  <a:lumMod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23" name="组合 22"/>
          <p:cNvGrpSpPr/>
          <p:nvPr/>
        </p:nvGrpSpPr>
        <p:grpSpPr>
          <a:xfrm>
            <a:off x="5099306" y="1726130"/>
            <a:ext cx="2784837" cy="658659"/>
            <a:chOff x="6563360" y="2553124"/>
            <a:chExt cx="3712633" cy="878416"/>
          </a:xfrm>
        </p:grpSpPr>
        <p:sp>
          <p:nvSpPr>
            <p:cNvPr id="24" name="任意多边形 23"/>
            <p:cNvSpPr/>
            <p:nvPr/>
          </p:nvSpPr>
          <p:spPr>
            <a:xfrm>
              <a:off x="6626860" y="2553124"/>
              <a:ext cx="3649133"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5" name="Oval 54"/>
            <p:cNvSpPr>
              <a:spLocks noChangeArrowheads="1"/>
            </p:cNvSpPr>
            <p:nvPr/>
          </p:nvSpPr>
          <p:spPr bwMode="auto">
            <a:xfrm>
              <a:off x="6563360" y="3321473"/>
              <a:ext cx="110067" cy="110067"/>
            </a:xfrm>
            <a:prstGeom prst="ellipse">
              <a:avLst/>
            </a:prstGeom>
            <a:ln>
              <a:solidFill>
                <a:schemeClr val="bg1">
                  <a:lumMod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29" name="组合 28"/>
          <p:cNvGrpSpPr/>
          <p:nvPr/>
        </p:nvGrpSpPr>
        <p:grpSpPr>
          <a:xfrm>
            <a:off x="5146976" y="3241839"/>
            <a:ext cx="2757847" cy="661834"/>
            <a:chOff x="6626860" y="4574541"/>
            <a:chExt cx="3676651" cy="882650"/>
          </a:xfrm>
        </p:grpSpPr>
        <p:sp>
          <p:nvSpPr>
            <p:cNvPr id="30" name="任意多边形 29"/>
            <p:cNvSpPr/>
            <p:nvPr/>
          </p:nvSpPr>
          <p:spPr>
            <a:xfrm>
              <a:off x="6686127" y="4574541"/>
              <a:ext cx="3617384"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1" name="Oval 54"/>
            <p:cNvSpPr>
              <a:spLocks noChangeArrowheads="1"/>
            </p:cNvSpPr>
            <p:nvPr/>
          </p:nvSpPr>
          <p:spPr bwMode="auto">
            <a:xfrm>
              <a:off x="6626860" y="5347124"/>
              <a:ext cx="110067" cy="110067"/>
            </a:xfrm>
            <a:prstGeom prst="ellipse">
              <a:avLst/>
            </a:prstGeom>
            <a:ln>
              <a:solidFill>
                <a:schemeClr val="bg1">
                  <a:lumMod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32" name="组合 31"/>
          <p:cNvGrpSpPr/>
          <p:nvPr/>
        </p:nvGrpSpPr>
        <p:grpSpPr>
          <a:xfrm>
            <a:off x="1059037" y="3241839"/>
            <a:ext cx="2730404" cy="661834"/>
            <a:chOff x="1177046" y="4574541"/>
            <a:chExt cx="3640065" cy="882650"/>
          </a:xfrm>
        </p:grpSpPr>
        <p:sp>
          <p:nvSpPr>
            <p:cNvPr id="33" name="任意多边形 32"/>
            <p:cNvSpPr/>
            <p:nvPr/>
          </p:nvSpPr>
          <p:spPr>
            <a:xfrm flipH="1">
              <a:off x="1177046" y="4574541"/>
              <a:ext cx="3574447"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4" name="Oval 54"/>
            <p:cNvSpPr>
              <a:spLocks noChangeArrowheads="1"/>
            </p:cNvSpPr>
            <p:nvPr/>
          </p:nvSpPr>
          <p:spPr bwMode="auto">
            <a:xfrm>
              <a:off x="4707044" y="5347124"/>
              <a:ext cx="110067" cy="110067"/>
            </a:xfrm>
            <a:prstGeom prst="ellipse">
              <a:avLst/>
            </a:prstGeom>
            <a:ln>
              <a:solidFill>
                <a:schemeClr val="bg1">
                  <a:lumMod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sp>
        <p:nvSpPr>
          <p:cNvPr id="35" name="矩形 1"/>
          <p:cNvSpPr>
            <a:spLocks noChangeArrowheads="1"/>
          </p:cNvSpPr>
          <p:nvPr/>
        </p:nvSpPr>
        <p:spPr bwMode="auto">
          <a:xfrm>
            <a:off x="915067" y="1783607"/>
            <a:ext cx="2035163" cy="53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1" tIns="34283" rIns="68511" bIns="34283">
            <a:spAutoFit/>
          </a:bodyPr>
          <a:lstStyle/>
          <a:p>
            <a:pPr algn="just"/>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点击输入简要文字内容，文字内容需概括精炼，不用多余的文字修饰，言简意赅的说明分项内容。</a:t>
            </a:r>
            <a:endParaRPr lang="en-US" altLang="zh-CN"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6" name="矩形 1"/>
          <p:cNvSpPr>
            <a:spLocks noChangeArrowheads="1"/>
          </p:cNvSpPr>
          <p:nvPr/>
        </p:nvSpPr>
        <p:spPr bwMode="auto">
          <a:xfrm>
            <a:off x="940199" y="3303744"/>
            <a:ext cx="2035163" cy="53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1" tIns="34283" rIns="68511" bIns="34283">
            <a:spAutoFit/>
          </a:bodyPr>
          <a:lstStyle/>
          <a:p>
            <a:pPr algn="just"/>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点击输入简要文字内容，文字内容需概括精炼，不用多余的文字修饰，言简意赅的说明分项内容。</a:t>
            </a:r>
            <a:endParaRPr lang="en-US" altLang="zh-CN"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7" name="矩形 1"/>
          <p:cNvSpPr>
            <a:spLocks noChangeArrowheads="1"/>
          </p:cNvSpPr>
          <p:nvPr/>
        </p:nvSpPr>
        <p:spPr bwMode="auto">
          <a:xfrm>
            <a:off x="6152636" y="1794445"/>
            <a:ext cx="2035163" cy="53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1" tIns="34283" rIns="68511" bIns="34283">
            <a:spAutoFit/>
          </a:bodyPr>
          <a:lstStyle/>
          <a:p>
            <a:pPr algn="just"/>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点击输入简要文字内容，文字内容需概括精炼，不用多余的文字修饰，言简意赅的说明分项内容。</a:t>
            </a:r>
            <a:endParaRPr lang="en-US" altLang="zh-CN"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8" name="矩形 1"/>
          <p:cNvSpPr>
            <a:spLocks noChangeArrowheads="1"/>
          </p:cNvSpPr>
          <p:nvPr/>
        </p:nvSpPr>
        <p:spPr bwMode="auto">
          <a:xfrm>
            <a:off x="6209291" y="3316247"/>
            <a:ext cx="2035163" cy="53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11" tIns="34283" rIns="68511" bIns="34283">
            <a:spAutoFit/>
          </a:bodyPr>
          <a:lstStyle/>
          <a:p>
            <a:pPr algn="just"/>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点击输入简要文字内容，文字内容需概括精炼，不用多余的文字修饰，言简意赅的说明分项内容。</a:t>
            </a:r>
            <a:endParaRPr lang="en-US" altLang="zh-CN"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nvGrpSpPr>
          <p:cNvPr id="2" name="组合 1"/>
          <p:cNvGrpSpPr/>
          <p:nvPr/>
        </p:nvGrpSpPr>
        <p:grpSpPr>
          <a:xfrm>
            <a:off x="235585" y="191135"/>
            <a:ext cx="8567420" cy="459740"/>
            <a:chOff x="371" y="301"/>
            <a:chExt cx="13492" cy="724"/>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26" name="直接连接符 25"/>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609" y="301"/>
              <a:ext cx="2688" cy="72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28"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96259" y="1385475"/>
            <a:ext cx="1040482" cy="10261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rtlCol="0" anchor="ctr"/>
          <a:lstStyle/>
          <a:p>
            <a:pPr algn="ctr"/>
            <a:r>
              <a:rPr lang="en-US" altLang="zh-CN" sz="36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01</a:t>
            </a:r>
            <a:endParaRPr lang="zh-CN" altLang="en-US" sz="36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 name="矩形 2"/>
          <p:cNvSpPr/>
          <p:nvPr/>
        </p:nvSpPr>
        <p:spPr>
          <a:xfrm>
            <a:off x="1" y="2411654"/>
            <a:ext cx="1474640" cy="1961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rtlCol="0" anchor="ctr"/>
          <a:lstStyle/>
          <a:p>
            <a:pPr algn="ctr"/>
            <a:endParaRPr lang="zh-CN" altLang="en-US" dirty="0">
              <a:solidFill>
                <a:srgbClr val="564B45"/>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 name="同心圆 3"/>
          <p:cNvSpPr/>
          <p:nvPr/>
        </p:nvSpPr>
        <p:spPr>
          <a:xfrm>
            <a:off x="698893" y="1203598"/>
            <a:ext cx="1423818" cy="1404156"/>
          </a:xfrm>
          <a:prstGeom prst="donut">
            <a:avLst>
              <a:gd name="adj" fmla="val 1384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rtlCol="0" anchor="ctr"/>
          <a:lstStyle/>
          <a:p>
            <a:pPr algn="ctr"/>
            <a:endParaRPr lang="zh-CN" altLang="en-US" dirty="0">
              <a:solidFill>
                <a:srgbClr val="56777F"/>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6" name="椭圆 5"/>
          <p:cNvSpPr/>
          <p:nvPr/>
        </p:nvSpPr>
        <p:spPr>
          <a:xfrm>
            <a:off x="4979694" y="1786183"/>
            <a:ext cx="1040482" cy="10261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rtlCol="0" anchor="ctr"/>
          <a:lstStyle/>
          <a:p>
            <a:pPr algn="ctr"/>
            <a:r>
              <a:rPr lang="en-US" altLang="zh-CN" sz="36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02</a:t>
            </a:r>
            <a:endParaRPr lang="zh-CN" altLang="en-US" sz="36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7" name="矩形 6"/>
          <p:cNvSpPr/>
          <p:nvPr/>
        </p:nvSpPr>
        <p:spPr>
          <a:xfrm>
            <a:off x="11" y="2812304"/>
            <a:ext cx="5499933" cy="1961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rtlCol="0" anchor="ctr"/>
          <a:lstStyle/>
          <a:p>
            <a:pPr algn="ctr"/>
            <a:endParaRPr lang="zh-CN" altLang="en-US" dirty="0">
              <a:solidFill>
                <a:srgbClr val="564B45"/>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8" name="同心圆 7"/>
          <p:cNvSpPr/>
          <p:nvPr/>
        </p:nvSpPr>
        <p:spPr>
          <a:xfrm>
            <a:off x="4788024" y="1604306"/>
            <a:ext cx="1423818" cy="1404156"/>
          </a:xfrm>
          <a:prstGeom prst="donut">
            <a:avLst>
              <a:gd name="adj" fmla="val 138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rtlCol="0" anchor="ctr"/>
          <a:lstStyle/>
          <a:p>
            <a:pPr algn="ctr"/>
            <a:endParaRPr lang="zh-CN" altLang="en-US" dirty="0">
              <a:solidFill>
                <a:srgbClr val="56777F"/>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9" name="椭圆 8"/>
          <p:cNvSpPr/>
          <p:nvPr/>
        </p:nvSpPr>
        <p:spPr>
          <a:xfrm>
            <a:off x="3905271" y="3437703"/>
            <a:ext cx="1040482" cy="10261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rtlCol="0" anchor="ctr"/>
          <a:lstStyle/>
          <a:p>
            <a:pPr algn="ctr"/>
            <a:r>
              <a:rPr lang="en-US" altLang="zh-CN" sz="36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03</a:t>
            </a:r>
            <a:endParaRPr lang="zh-CN" altLang="en-US" sz="36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0" name="矩形 9"/>
          <p:cNvSpPr/>
          <p:nvPr/>
        </p:nvSpPr>
        <p:spPr>
          <a:xfrm>
            <a:off x="1" y="3255884"/>
            <a:ext cx="4427984" cy="1961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rtlCol="0" anchor="ctr"/>
          <a:lstStyle/>
          <a:p>
            <a:pPr algn="ctr"/>
            <a:endParaRPr lang="zh-CN" altLang="en-US" dirty="0">
              <a:solidFill>
                <a:srgbClr val="564B45"/>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1" name="同心圆 10"/>
          <p:cNvSpPr/>
          <p:nvPr/>
        </p:nvSpPr>
        <p:spPr>
          <a:xfrm flipV="1">
            <a:off x="3707904" y="3255826"/>
            <a:ext cx="1423818" cy="1404156"/>
          </a:xfrm>
          <a:prstGeom prst="donut">
            <a:avLst>
              <a:gd name="adj" fmla="val 1384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rtlCol="0" anchor="ctr"/>
          <a:lstStyle/>
          <a:p>
            <a:pPr algn="ctr"/>
            <a:endParaRPr lang="zh-CN" altLang="en-US" dirty="0">
              <a:solidFill>
                <a:srgbClr val="56777F"/>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4" name="TextBox 11"/>
          <p:cNvSpPr txBox="1">
            <a:spLocks noChangeArrowheads="1"/>
          </p:cNvSpPr>
          <p:nvPr/>
        </p:nvSpPr>
        <p:spPr bwMode="auto">
          <a:xfrm flipH="1">
            <a:off x="2181054" y="1714370"/>
            <a:ext cx="2390946" cy="701650"/>
          </a:xfrm>
          <a:prstGeom prst="rect">
            <a:avLst/>
          </a:prstGeom>
          <a:noFill/>
          <a:ln>
            <a:noFill/>
          </a:ln>
          <a:effectLst/>
        </p:spPr>
        <p:txBody>
          <a:bodyPr wrap="square"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1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r>
              <a:rPr lang="zh-CN" altLang="en-US"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t>
            </a:r>
            <a:endParaRPr lang="en-US" altLang="zh-CN"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5" name="TextBox 11"/>
          <p:cNvSpPr txBox="1">
            <a:spLocks noChangeArrowheads="1"/>
          </p:cNvSpPr>
          <p:nvPr/>
        </p:nvSpPr>
        <p:spPr bwMode="auto">
          <a:xfrm flipH="1">
            <a:off x="2181064" y="1419624"/>
            <a:ext cx="1628775" cy="338554"/>
          </a:xfrm>
          <a:prstGeom prst="rect">
            <a:avLst/>
          </a:prstGeom>
          <a:noFill/>
          <a:ln>
            <a:noFill/>
          </a:ln>
          <a:effectLst/>
        </p:spPr>
        <p:txBody>
          <a:bodyPr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    </a:t>
            </a:r>
            <a:endParaRPr lang="en-US" altLang="zh-CN"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6" name="TextBox 11"/>
          <p:cNvSpPr txBox="1">
            <a:spLocks noChangeArrowheads="1"/>
          </p:cNvSpPr>
          <p:nvPr/>
        </p:nvSpPr>
        <p:spPr bwMode="auto">
          <a:xfrm flipH="1">
            <a:off x="6444208" y="2085846"/>
            <a:ext cx="2390946" cy="701650"/>
          </a:xfrm>
          <a:prstGeom prst="rect">
            <a:avLst/>
          </a:prstGeom>
          <a:noFill/>
          <a:ln>
            <a:noFill/>
          </a:ln>
          <a:effectLst/>
        </p:spPr>
        <p:txBody>
          <a:bodyPr wrap="square"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1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r>
              <a:rPr lang="zh-CN" altLang="en-US"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t>
            </a:r>
            <a:endParaRPr lang="en-US" altLang="zh-CN"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7" name="TextBox 11"/>
          <p:cNvSpPr txBox="1">
            <a:spLocks noChangeArrowheads="1"/>
          </p:cNvSpPr>
          <p:nvPr/>
        </p:nvSpPr>
        <p:spPr bwMode="auto">
          <a:xfrm flipH="1">
            <a:off x="6444214" y="1791096"/>
            <a:ext cx="1628775" cy="338554"/>
          </a:xfrm>
          <a:prstGeom prst="rect">
            <a:avLst/>
          </a:prstGeom>
          <a:noFill/>
          <a:ln>
            <a:noFill/>
          </a:ln>
          <a:effectLst/>
        </p:spPr>
        <p:txBody>
          <a:bodyPr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    </a:t>
            </a:r>
            <a:endParaRPr lang="en-US" altLang="zh-CN"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8" name="TextBox 11"/>
          <p:cNvSpPr txBox="1">
            <a:spLocks noChangeArrowheads="1"/>
          </p:cNvSpPr>
          <p:nvPr/>
        </p:nvSpPr>
        <p:spPr bwMode="auto">
          <a:xfrm flipH="1">
            <a:off x="5397454" y="3732453"/>
            <a:ext cx="2390946" cy="701650"/>
          </a:xfrm>
          <a:prstGeom prst="rect">
            <a:avLst/>
          </a:prstGeom>
          <a:noFill/>
          <a:ln>
            <a:noFill/>
          </a:ln>
          <a:effectLst/>
        </p:spPr>
        <p:txBody>
          <a:bodyPr wrap="square"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1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r>
              <a:rPr lang="zh-CN" altLang="en-US"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t>
            </a:r>
            <a:endParaRPr lang="en-US" altLang="zh-CN"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9" name="TextBox 11"/>
          <p:cNvSpPr txBox="1">
            <a:spLocks noChangeArrowheads="1"/>
          </p:cNvSpPr>
          <p:nvPr/>
        </p:nvSpPr>
        <p:spPr bwMode="auto">
          <a:xfrm flipH="1">
            <a:off x="5397470" y="3437703"/>
            <a:ext cx="1628775" cy="338554"/>
          </a:xfrm>
          <a:prstGeom prst="rect">
            <a:avLst/>
          </a:prstGeom>
          <a:noFill/>
          <a:ln>
            <a:noFill/>
          </a:ln>
          <a:effectLst/>
        </p:spPr>
        <p:txBody>
          <a:bodyPr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    </a:t>
            </a:r>
            <a:endParaRPr lang="en-US" altLang="zh-CN"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nvGrpSpPr>
          <p:cNvPr id="5" name="组合 4"/>
          <p:cNvGrpSpPr/>
          <p:nvPr/>
        </p:nvGrpSpPr>
        <p:grpSpPr>
          <a:xfrm>
            <a:off x="235585" y="191135"/>
            <a:ext cx="8567420" cy="459740"/>
            <a:chOff x="371" y="301"/>
            <a:chExt cx="13492" cy="724"/>
          </a:xfrm>
        </p:grpSpPr>
        <p:sp>
          <p:nvSpPr>
            <p:cNvPr id="12"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3"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26" name="直接连接符 25"/>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609" y="301"/>
              <a:ext cx="2688" cy="72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28"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11560" y="1526273"/>
            <a:ext cx="1675446" cy="2629653"/>
            <a:chOff x="778084" y="1038958"/>
            <a:chExt cx="1850186" cy="2900945"/>
          </a:xfrm>
        </p:grpSpPr>
        <p:sp>
          <p:nvSpPr>
            <p:cNvPr id="23" name="圆角矩形 22"/>
            <p:cNvSpPr/>
            <p:nvPr/>
          </p:nvSpPr>
          <p:spPr>
            <a:xfrm>
              <a:off x="887052" y="1038958"/>
              <a:ext cx="1632254" cy="1502650"/>
            </a:xfrm>
            <a:prstGeom prst="roundRect">
              <a:avLst>
                <a:gd name="adj" fmla="val 9350"/>
              </a:avLst>
            </a:prstGeom>
            <a:solidFill>
              <a:schemeClr val="accent2"/>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4" name="任意多边形 23"/>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5" name="椭圆 24"/>
            <p:cNvSpPr/>
            <p:nvPr/>
          </p:nvSpPr>
          <p:spPr>
            <a:xfrm>
              <a:off x="1403141" y="1647875"/>
              <a:ext cx="600075" cy="60007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6" name="文本框 11"/>
            <p:cNvSpPr txBox="1"/>
            <p:nvPr/>
          </p:nvSpPr>
          <p:spPr>
            <a:xfrm>
              <a:off x="1304926" y="1222952"/>
              <a:ext cx="839367" cy="662081"/>
            </a:xfrm>
            <a:prstGeom prst="rect">
              <a:avLst/>
            </a:prstGeom>
            <a:noFill/>
          </p:spPr>
          <p:txBody>
            <a:bodyPr wrap="square" lIns="91440" tIns="45720" rIns="91440" bIns="45720" rtlCol="0">
              <a:spAutoFit/>
            </a:bodyPr>
            <a:lstStyle/>
            <a:p>
              <a:pPr algn="ctr"/>
              <a:r>
                <a:rPr lang="en-US" altLang="zh-HK" sz="33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01</a:t>
              </a:r>
              <a:endParaRPr lang="zh-HK" altLang="en-US" sz="33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7" name="文本框 64"/>
            <p:cNvSpPr txBox="1"/>
            <p:nvPr/>
          </p:nvSpPr>
          <p:spPr>
            <a:xfrm>
              <a:off x="1148007" y="2434566"/>
              <a:ext cx="1110344" cy="339529"/>
            </a:xfrm>
            <a:prstGeom prst="rect">
              <a:avLst/>
            </a:prstGeom>
            <a:noFill/>
          </p:spPr>
          <p:txBody>
            <a:bodyPr wrap="square" lIns="91440" tIns="45720" rIns="91440" bIns="45720" rtlCol="0">
              <a:spAutoFit/>
            </a:bodyPr>
            <a:lstStyle/>
            <a:p>
              <a:pPr algn="ctr"/>
              <a:r>
                <a:rPr lang="zh-CN" altLang="en-US" sz="14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添加标题</a:t>
              </a:r>
              <a:endParaRPr lang="zh-HK" altLang="en-US" sz="14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8" name="文本框 65"/>
            <p:cNvSpPr txBox="1"/>
            <p:nvPr/>
          </p:nvSpPr>
          <p:spPr>
            <a:xfrm>
              <a:off x="1139623" y="2788385"/>
              <a:ext cx="1127110" cy="848822"/>
            </a:xfrm>
            <a:prstGeom prst="rect">
              <a:avLst/>
            </a:prstGeom>
            <a:noFill/>
          </p:spPr>
          <p:txBody>
            <a:bodyPr wrap="square" lIns="91440" tIns="45720" rIns="91440" bIns="45720" rtlCol="0">
              <a:spAutoFit/>
            </a:bodyPr>
            <a:lstStyle/>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完成模高和</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图高的作业</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争取尽快做</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好不能再拖</a:t>
              </a:r>
              <a:endParaRPr lang="zh-HK"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29" name="组合 28"/>
          <p:cNvGrpSpPr/>
          <p:nvPr/>
        </p:nvGrpSpPr>
        <p:grpSpPr>
          <a:xfrm>
            <a:off x="2680530" y="1526273"/>
            <a:ext cx="1675446" cy="2629653"/>
            <a:chOff x="2690633" y="1038958"/>
            <a:chExt cx="1850186" cy="2900945"/>
          </a:xfrm>
        </p:grpSpPr>
        <p:sp>
          <p:nvSpPr>
            <p:cNvPr id="30" name="圆角矩形 29"/>
            <p:cNvSpPr/>
            <p:nvPr/>
          </p:nvSpPr>
          <p:spPr>
            <a:xfrm>
              <a:off x="2799601" y="1038958"/>
              <a:ext cx="1632254" cy="1502651"/>
            </a:xfrm>
            <a:prstGeom prst="roundRect">
              <a:avLst>
                <a:gd name="adj" fmla="val 9350"/>
              </a:avLst>
            </a:prstGeom>
            <a:solidFill>
              <a:schemeClr val="accent1"/>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1" name="任意多边形 30"/>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no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2" name="椭圆 31"/>
            <p:cNvSpPr/>
            <p:nvPr/>
          </p:nvSpPr>
          <p:spPr>
            <a:xfrm>
              <a:off x="3315689" y="1647875"/>
              <a:ext cx="600075" cy="600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3" name="文本框 48"/>
            <p:cNvSpPr txBox="1"/>
            <p:nvPr/>
          </p:nvSpPr>
          <p:spPr>
            <a:xfrm>
              <a:off x="3185327" y="1222952"/>
              <a:ext cx="894944" cy="662081"/>
            </a:xfrm>
            <a:prstGeom prst="rect">
              <a:avLst/>
            </a:prstGeom>
            <a:noFill/>
          </p:spPr>
          <p:txBody>
            <a:bodyPr wrap="square" lIns="91440" tIns="45720" rIns="91440" bIns="45720" rtlCol="0">
              <a:spAutoFit/>
            </a:bodyPr>
            <a:lstStyle/>
            <a:p>
              <a:pPr algn="ctr"/>
              <a:r>
                <a:rPr lang="en-US" altLang="zh-HK" sz="33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02</a:t>
              </a:r>
              <a:endParaRPr lang="zh-HK" altLang="en-US" sz="33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4" name="文本框 66"/>
            <p:cNvSpPr txBox="1"/>
            <p:nvPr/>
          </p:nvSpPr>
          <p:spPr>
            <a:xfrm>
              <a:off x="3060555" y="2434566"/>
              <a:ext cx="1110344" cy="339529"/>
            </a:xfrm>
            <a:prstGeom prst="rect">
              <a:avLst/>
            </a:prstGeom>
            <a:noFill/>
          </p:spPr>
          <p:txBody>
            <a:bodyPr wrap="square" lIns="91440" tIns="45720" rIns="91440" bIns="45720" rtlCol="0">
              <a:spAutoFit/>
            </a:bodyPr>
            <a:lstStyle/>
            <a:p>
              <a:pPr algn="ctr"/>
              <a:r>
                <a:rPr lang="zh-CN" altLang="en-US" sz="14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添加标题</a:t>
              </a:r>
              <a:endParaRPr lang="zh-HK" altLang="en-US" sz="14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5" name="文本框 67"/>
            <p:cNvSpPr txBox="1"/>
            <p:nvPr/>
          </p:nvSpPr>
          <p:spPr>
            <a:xfrm>
              <a:off x="2955048" y="2788385"/>
              <a:ext cx="1321356" cy="848822"/>
            </a:xfrm>
            <a:prstGeom prst="rect">
              <a:avLst/>
            </a:prstGeom>
            <a:noFill/>
          </p:spPr>
          <p:txBody>
            <a:bodyPr wrap="square" lIns="91440" tIns="45720" rIns="91440" bIns="45720" rtlCol="0">
              <a:spAutoFit/>
            </a:bodyPr>
            <a:lstStyle/>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辅助软件可以</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为幻灯片提供</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很好的辅助等</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有必要去学习</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36" name="组合 35"/>
          <p:cNvGrpSpPr/>
          <p:nvPr/>
        </p:nvGrpSpPr>
        <p:grpSpPr>
          <a:xfrm>
            <a:off x="4768762" y="1526273"/>
            <a:ext cx="1675446" cy="2629653"/>
            <a:chOff x="4603182" y="1038958"/>
            <a:chExt cx="1850186" cy="2900945"/>
          </a:xfrm>
        </p:grpSpPr>
        <p:sp>
          <p:nvSpPr>
            <p:cNvPr id="37" name="圆角矩形 36"/>
            <p:cNvSpPr/>
            <p:nvPr/>
          </p:nvSpPr>
          <p:spPr>
            <a:xfrm>
              <a:off x="4712149" y="1038958"/>
              <a:ext cx="1632254" cy="1502651"/>
            </a:xfrm>
            <a:prstGeom prst="roundRect">
              <a:avLst>
                <a:gd name="adj" fmla="val 9350"/>
              </a:avLst>
            </a:prstGeom>
            <a:solidFill>
              <a:schemeClr val="accent2"/>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8" name="任意多边形 37"/>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no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9" name="椭圆 38"/>
            <p:cNvSpPr/>
            <p:nvPr/>
          </p:nvSpPr>
          <p:spPr>
            <a:xfrm>
              <a:off x="5228238" y="1647875"/>
              <a:ext cx="600075" cy="600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0" name="文本框 54"/>
            <p:cNvSpPr txBox="1"/>
            <p:nvPr/>
          </p:nvSpPr>
          <p:spPr>
            <a:xfrm>
              <a:off x="5044295" y="1222952"/>
              <a:ext cx="978584" cy="662081"/>
            </a:xfrm>
            <a:prstGeom prst="rect">
              <a:avLst/>
            </a:prstGeom>
            <a:noFill/>
          </p:spPr>
          <p:txBody>
            <a:bodyPr wrap="square" lIns="91440" tIns="45720" rIns="91440" bIns="45720" rtlCol="0">
              <a:spAutoFit/>
            </a:bodyPr>
            <a:lstStyle/>
            <a:p>
              <a:pPr algn="ctr"/>
              <a:r>
                <a:rPr lang="en-US" altLang="zh-HK" sz="33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03</a:t>
              </a:r>
              <a:endParaRPr lang="zh-HK" altLang="en-US" sz="33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1" name="文本框 68"/>
            <p:cNvSpPr txBox="1"/>
            <p:nvPr/>
          </p:nvSpPr>
          <p:spPr>
            <a:xfrm>
              <a:off x="4973104" y="2434566"/>
              <a:ext cx="1110344" cy="339529"/>
            </a:xfrm>
            <a:prstGeom prst="rect">
              <a:avLst/>
            </a:prstGeom>
            <a:noFill/>
          </p:spPr>
          <p:txBody>
            <a:bodyPr wrap="square" lIns="91440" tIns="45720" rIns="91440" bIns="45720" rtlCol="0">
              <a:spAutoFit/>
            </a:bodyPr>
            <a:lstStyle/>
            <a:p>
              <a:pPr algn="ctr"/>
              <a:r>
                <a:rPr lang="zh-CN" altLang="en-US" sz="14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添加标题</a:t>
              </a:r>
              <a:endParaRPr lang="zh-HK" altLang="en-US" sz="14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2" name="文本框 69"/>
            <p:cNvSpPr txBox="1"/>
            <p:nvPr/>
          </p:nvSpPr>
          <p:spPr>
            <a:xfrm>
              <a:off x="4833160" y="2788385"/>
              <a:ext cx="1390229" cy="662081"/>
            </a:xfrm>
            <a:prstGeom prst="rect">
              <a:avLst/>
            </a:prstGeom>
            <a:noFill/>
          </p:spPr>
          <p:txBody>
            <a:bodyPr wrap="square" lIns="91440" tIns="45720" rIns="91440" bIns="45720" rtlCol="0">
              <a:spAutoFit/>
            </a:bodyPr>
            <a:lstStyle/>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形成思路风格</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仔细考量细节 </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把每一步做好</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43" name="组合 42"/>
          <p:cNvGrpSpPr/>
          <p:nvPr/>
        </p:nvGrpSpPr>
        <p:grpSpPr>
          <a:xfrm>
            <a:off x="6804248" y="1526273"/>
            <a:ext cx="1675446" cy="2629653"/>
            <a:chOff x="6515731" y="1038958"/>
            <a:chExt cx="1850186" cy="2900945"/>
          </a:xfrm>
        </p:grpSpPr>
        <p:sp>
          <p:nvSpPr>
            <p:cNvPr id="44" name="圆角矩形 43"/>
            <p:cNvSpPr/>
            <p:nvPr/>
          </p:nvSpPr>
          <p:spPr>
            <a:xfrm>
              <a:off x="6624698" y="1038958"/>
              <a:ext cx="1632254" cy="1502651"/>
            </a:xfrm>
            <a:prstGeom prst="roundRect">
              <a:avLst>
                <a:gd name="adj" fmla="val 9350"/>
              </a:avLst>
            </a:prstGeom>
            <a:solidFill>
              <a:schemeClr val="accent1"/>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5" name="任意多边形 44"/>
            <p:cNvSpPr/>
            <p:nvPr/>
          </p:nvSpPr>
          <p:spPr>
            <a:xfrm>
              <a:off x="6515731"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no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6" name="椭圆 45"/>
            <p:cNvSpPr/>
            <p:nvPr/>
          </p:nvSpPr>
          <p:spPr>
            <a:xfrm>
              <a:off x="7140787" y="1647875"/>
              <a:ext cx="600075" cy="600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1800" dirty="0">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7" name="文本框 60"/>
            <p:cNvSpPr txBox="1"/>
            <p:nvPr/>
          </p:nvSpPr>
          <p:spPr>
            <a:xfrm>
              <a:off x="6988992" y="1222952"/>
              <a:ext cx="876274" cy="662081"/>
            </a:xfrm>
            <a:prstGeom prst="rect">
              <a:avLst/>
            </a:prstGeom>
            <a:noFill/>
          </p:spPr>
          <p:txBody>
            <a:bodyPr wrap="square" lIns="91440" tIns="45720" rIns="91440" bIns="45720" rtlCol="0">
              <a:spAutoFit/>
            </a:bodyPr>
            <a:lstStyle/>
            <a:p>
              <a:pPr algn="ctr"/>
              <a:r>
                <a:rPr lang="en-US" altLang="zh-HK" sz="33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04</a:t>
              </a:r>
              <a:endParaRPr lang="zh-HK" altLang="en-US" sz="33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8" name="文本框 70"/>
            <p:cNvSpPr txBox="1"/>
            <p:nvPr/>
          </p:nvSpPr>
          <p:spPr>
            <a:xfrm>
              <a:off x="6885653" y="2434566"/>
              <a:ext cx="1110344" cy="339529"/>
            </a:xfrm>
            <a:prstGeom prst="rect">
              <a:avLst/>
            </a:prstGeom>
            <a:noFill/>
          </p:spPr>
          <p:txBody>
            <a:bodyPr wrap="square" lIns="91440" tIns="45720" rIns="91440" bIns="45720" rtlCol="0">
              <a:spAutoFit/>
            </a:bodyPr>
            <a:lstStyle/>
            <a:p>
              <a:pPr algn="ctr"/>
              <a:r>
                <a:rPr lang="zh-CN" altLang="en-US" sz="14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添加标题</a:t>
              </a:r>
              <a:endParaRPr lang="zh-HK" altLang="en-US" sz="14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9" name="文本框 71"/>
            <p:cNvSpPr txBox="1"/>
            <p:nvPr/>
          </p:nvSpPr>
          <p:spPr>
            <a:xfrm>
              <a:off x="6770752" y="2788385"/>
              <a:ext cx="1340145" cy="848822"/>
            </a:xfrm>
            <a:prstGeom prst="rect">
              <a:avLst/>
            </a:prstGeom>
            <a:noFill/>
          </p:spPr>
          <p:txBody>
            <a:bodyPr wrap="square" lIns="91440" tIns="45720" rIns="91440" bIns="45720" rtlCol="0">
              <a:spAutoFit/>
            </a:bodyPr>
            <a:lstStyle/>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这是并列关系</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的表达方式之</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你可以输入其</a:t>
              </a:r>
              <a:endParaRPr lang="en-US" altLang="zh-CN"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algn="ctr"/>
              <a:r>
                <a:rPr lang="zh-CN"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他的内容代替</a:t>
              </a:r>
              <a:endParaRPr lang="zh-HK" altLang="en-US" sz="1100" dirty="0">
                <a:solidFill>
                  <a:schemeClr val="accent4">
                    <a:lumMod val="85000"/>
                    <a:lumOff val="1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2" name="组合 1"/>
          <p:cNvGrpSpPr/>
          <p:nvPr/>
        </p:nvGrpSpPr>
        <p:grpSpPr>
          <a:xfrm>
            <a:off x="235585" y="191135"/>
            <a:ext cx="8567420" cy="459740"/>
            <a:chOff x="371" y="301"/>
            <a:chExt cx="13492" cy="724"/>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5" name="直接连接符 4"/>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609" y="301"/>
              <a:ext cx="2688" cy="72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7"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673B2E2-D866-4EAF-8FC7-AE7577D3889F}"/>
              </a:ext>
            </a:extLst>
          </p:cNvPr>
          <p:cNvPicPr>
            <a:picLocks noChangeAspect="1"/>
          </p:cNvPicPr>
          <p:nvPr/>
        </p:nvPicPr>
        <p:blipFill rotWithShape="1">
          <a:blip r:embed="rId4">
            <a:extLst>
              <a:ext uri="{28A0092B-C50C-407E-A947-70E740481C1C}">
                <a14:useLocalDpi xmlns:a14="http://schemas.microsoft.com/office/drawing/2010/main" val="0"/>
              </a:ext>
            </a:extLst>
          </a:blip>
          <a:srcRect l="4454" t="7457" r="14512" b="19561"/>
          <a:stretch/>
        </p:blipFill>
        <p:spPr>
          <a:xfrm flipH="1">
            <a:off x="-1" y="0"/>
            <a:ext cx="9144001" cy="5143500"/>
          </a:xfrm>
          <a:prstGeom prst="rect">
            <a:avLst/>
          </a:prstGeom>
        </p:spPr>
      </p:pic>
      <p:sp>
        <p:nvSpPr>
          <p:cNvPr id="12" name="正五边形 11"/>
          <p:cNvSpPr/>
          <p:nvPr/>
        </p:nvSpPr>
        <p:spPr>
          <a:xfrm>
            <a:off x="3465856" y="1997581"/>
            <a:ext cx="1138555" cy="1090295"/>
          </a:xfrm>
          <a:prstGeom prst="pentagon">
            <a:avLst/>
          </a:prstGeom>
          <a:solidFill>
            <a:schemeClr val="accent1"/>
          </a:solidFill>
          <a:ln>
            <a:noFill/>
          </a:ln>
          <a:effectLst>
            <a:outerShdw blurRad="1270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8" name="TextBox 28"/>
          <p:cNvSpPr txBox="1"/>
          <p:nvPr/>
        </p:nvSpPr>
        <p:spPr>
          <a:xfrm>
            <a:off x="3210373" y="2211710"/>
            <a:ext cx="1505643" cy="82994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4800" b="1" i="1" u="none" strike="noStrike" kern="0" cap="none" spc="0" normalizeH="0" baseline="0" noProof="0" dirty="0">
                <a:ln w="18415" cmpd="sng">
                  <a:noFill/>
                  <a:prstDash val="solid"/>
                </a:ln>
                <a:solidFill>
                  <a:srgbClr val="FFFFFF"/>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05</a:t>
            </a:r>
          </a:p>
        </p:txBody>
      </p:sp>
      <p:sp>
        <p:nvSpPr>
          <p:cNvPr id="9" name="TextBox 29"/>
          <p:cNvSpPr txBox="1"/>
          <p:nvPr/>
        </p:nvSpPr>
        <p:spPr>
          <a:xfrm>
            <a:off x="4788024" y="1851670"/>
            <a:ext cx="4062413" cy="1529137"/>
          </a:xfrm>
          <a:prstGeom prst="rect">
            <a:avLst/>
          </a:prstGeom>
          <a:noFill/>
        </p:spPr>
        <p:txBody>
          <a:bodyPr>
            <a:spAutoFit/>
          </a:bodyPr>
          <a:lstStyle/>
          <a:p>
            <a:pPr marL="0" marR="0" lvl="0" indent="0" algn="l" defTabSz="913130" rtl="0" eaLnBrk="1" fontAlgn="auto" latinLnBrk="0" hangingPunct="1">
              <a:lnSpc>
                <a:spcPct val="150000"/>
              </a:lnSpc>
              <a:spcBef>
                <a:spcPct val="20000"/>
              </a:spcBef>
              <a:spcAft>
                <a:spcPts val="450"/>
              </a:spcAft>
              <a:buClr>
                <a:srgbClr val="BA8D2D">
                  <a:lumMod val="75000"/>
                </a:srgbClr>
              </a:buClr>
              <a:buSzPct val="145000"/>
              <a:buFont typeface="Arial" panose="020B0604020202020204"/>
              <a:buNone/>
              <a:tabLst/>
              <a:defRPr/>
            </a:pPr>
            <a:r>
              <a:rPr kumimoji="0" lang="zh-CN" altLang="en-US" sz="3600" b="1" i="1" u="none" strike="noStrike" kern="1200" cap="none" spc="400" normalizeH="0" baseline="0" noProof="0" dirty="0">
                <a:ln>
                  <a:noFill/>
                </a:ln>
                <a:solidFill>
                  <a:srgbClr val="293247"/>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未来工作规划</a:t>
            </a:r>
            <a:endParaRPr kumimoji="0" lang="en-US" altLang="zh-CN" sz="3600" b="1" i="1" u="none" strike="noStrike" kern="1200" cap="none" spc="400" normalizeH="0" baseline="0" noProof="0" dirty="0">
              <a:ln>
                <a:noFill/>
              </a:ln>
              <a:solidFill>
                <a:srgbClr val="293247"/>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marL="0" marR="0" lvl="0" indent="0" algn="l" defTabSz="913130" rtl="0" eaLnBrk="1" fontAlgn="auto" latinLnBrk="0" hangingPunct="1">
              <a:lnSpc>
                <a:spcPct val="150000"/>
              </a:lnSpc>
              <a:spcBef>
                <a:spcPct val="20000"/>
              </a:spcBef>
              <a:spcAft>
                <a:spcPts val="450"/>
              </a:spcAft>
              <a:buClr>
                <a:srgbClr val="BA8D2D">
                  <a:lumMod val="75000"/>
                </a:srgbClr>
              </a:buClr>
              <a:buSzPct val="145000"/>
              <a:buFont typeface="Arial" panose="020B0604020202020204"/>
              <a:buNone/>
              <a:tabLst/>
              <a:defRPr/>
            </a:pP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Lorem ipsum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dolor</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sit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amet</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consectetur</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adipiscing</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elit</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Integer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dolor</a:t>
            </a:r>
            <a:r>
              <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 </a:t>
            </a:r>
            <a:r>
              <a:rPr kumimoji="0" lang="en-GB" altLang="zh-CN" sz="1100" b="0" i="0" u="none" strike="noStrike" kern="1200" cap="none" spc="0" normalizeH="0" baseline="0" noProof="0" dirty="0" err="1">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quam</a:t>
            </a:r>
            <a:endPar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Tree>
    <p:extLst>
      <p:ext uri="{BB962C8B-B14F-4D97-AF65-F5344CB8AC3E}">
        <p14:creationId xmlns:p14="http://schemas.microsoft.com/office/powerpoint/2010/main" val="912059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673B2E2-D866-4EAF-8FC7-AE7577D3889F}"/>
              </a:ext>
            </a:extLst>
          </p:cNvPr>
          <p:cNvPicPr>
            <a:picLocks noChangeAspect="1"/>
          </p:cNvPicPr>
          <p:nvPr/>
        </p:nvPicPr>
        <p:blipFill rotWithShape="1">
          <a:blip r:embed="rId4">
            <a:extLst>
              <a:ext uri="{28A0092B-C50C-407E-A947-70E740481C1C}">
                <a14:useLocalDpi xmlns:a14="http://schemas.microsoft.com/office/drawing/2010/main" val="0"/>
              </a:ext>
            </a:extLst>
          </a:blip>
          <a:srcRect l="4454" t="7457" r="14512" b="19561"/>
          <a:stretch/>
        </p:blipFill>
        <p:spPr>
          <a:xfrm flipH="1">
            <a:off x="-1" y="0"/>
            <a:ext cx="9144001" cy="5143500"/>
          </a:xfrm>
          <a:prstGeom prst="rect">
            <a:avLst/>
          </a:prstGeom>
        </p:spPr>
      </p:pic>
      <p:sp>
        <p:nvSpPr>
          <p:cNvPr id="12" name="正五边形 11"/>
          <p:cNvSpPr/>
          <p:nvPr/>
        </p:nvSpPr>
        <p:spPr>
          <a:xfrm>
            <a:off x="3465856" y="1997581"/>
            <a:ext cx="1138555" cy="1090295"/>
          </a:xfrm>
          <a:prstGeom prst="pentagon">
            <a:avLst/>
          </a:prstGeom>
          <a:solidFill>
            <a:schemeClr val="accent1"/>
          </a:solidFill>
          <a:ln>
            <a:noFill/>
          </a:ln>
          <a:effectLst>
            <a:outerShdw blurRad="1270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8" name="TextBox 28"/>
          <p:cNvSpPr txBox="1"/>
          <p:nvPr/>
        </p:nvSpPr>
        <p:spPr>
          <a:xfrm>
            <a:off x="3210373" y="2211710"/>
            <a:ext cx="1505643" cy="82994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z="4800" b="1" i="1" kern="0" dirty="0">
                <a:ln w="18415" cmpd="sng">
                  <a:noFill/>
                  <a:prstDash val="solid"/>
                </a:ln>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01</a:t>
            </a:r>
          </a:p>
        </p:txBody>
      </p:sp>
      <p:pic>
        <p:nvPicPr>
          <p:cNvPr id="3" name="Picture 2">
            <a:extLst>
              <a:ext uri="{FF2B5EF4-FFF2-40B4-BE49-F238E27FC236}">
                <a16:creationId xmlns:a16="http://schemas.microsoft.com/office/drawing/2014/main" id="{B97F013F-1B8F-4926-953C-EB41CAC74495}"/>
              </a:ext>
            </a:extLst>
          </p:cNvPr>
          <p:cNvPicPr>
            <a:picLocks noChangeAspect="1"/>
          </p:cNvPicPr>
          <p:nvPr/>
        </p:nvPicPr>
        <p:blipFill>
          <a:blip r:embed="rId5"/>
          <a:stretch>
            <a:fillRect/>
          </a:stretch>
        </p:blipFill>
        <p:spPr>
          <a:xfrm>
            <a:off x="6372200" y="2146011"/>
            <a:ext cx="2753109" cy="2991267"/>
          </a:xfrm>
          <a:prstGeom prst="rect">
            <a:avLst/>
          </a:prstGeom>
        </p:spPr>
      </p:pic>
      <p:sp>
        <p:nvSpPr>
          <p:cNvPr id="9" name="TextBox 29"/>
          <p:cNvSpPr txBox="1"/>
          <p:nvPr/>
        </p:nvSpPr>
        <p:spPr>
          <a:xfrm>
            <a:off x="4788024" y="1851670"/>
            <a:ext cx="4062413" cy="1245341"/>
          </a:xfrm>
          <a:prstGeom prst="rect">
            <a:avLst/>
          </a:prstGeom>
          <a:noFill/>
        </p:spPr>
        <p:txBody>
          <a:bodyPr>
            <a:spAutoFit/>
          </a:bodyPr>
          <a:lstStyle/>
          <a:p>
            <a:pPr>
              <a:lnSpc>
                <a:spcPct val="150000"/>
              </a:lnSpc>
              <a:spcBef>
                <a:spcPct val="20000"/>
              </a:spcBef>
              <a:spcAft>
                <a:spcPts val="450"/>
              </a:spcAft>
              <a:buClr>
                <a:schemeClr val="accent1">
                  <a:lumMod val="75000"/>
                </a:schemeClr>
              </a:buClr>
              <a:buSzPct val="145000"/>
              <a:buFont typeface="Arial" panose="020B0604020202020204"/>
            </a:pPr>
            <a:r>
              <a:rPr lang="en-US" altLang="zh-CN" sz="3600" b="1" i="1" spc="-150" dirty="0">
                <a:solidFill>
                  <a:schemeClr val="accent2"/>
                </a:solidFill>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Background</a:t>
            </a:r>
          </a:p>
          <a:p>
            <a:pPr lvl="0">
              <a:lnSpc>
                <a:spcPct val="150000"/>
              </a:lnSpc>
              <a:spcBef>
                <a:spcPct val="20000"/>
              </a:spcBef>
              <a:spcAft>
                <a:spcPts val="450"/>
              </a:spcAft>
              <a:buClr>
                <a:srgbClr val="BA8D2D">
                  <a:lumMod val="75000"/>
                </a:srgbClr>
              </a:buClr>
              <a:buSzPct val="145000"/>
              <a:defRPr/>
            </a:pPr>
            <a:r>
              <a:rPr lang="en-GB" altLang="zh-CN" sz="1100" dirty="0">
                <a:solidFill>
                  <a:srgbClr val="76717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Biped Robot - NAO</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49082" y="1068398"/>
            <a:ext cx="5994918" cy="1739906"/>
          </a:xfrm>
          <a:prstGeom prst="rect">
            <a:avLst/>
          </a:prstGeom>
          <a:solidFill>
            <a:schemeClr val="accent2"/>
          </a:solidFill>
          <a:ln>
            <a:noFill/>
          </a:ln>
          <a:effectLst>
            <a:outerShdw blurRad="203200" dist="152400" dir="5400000" algn="t"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文本框 10"/>
          <p:cNvSpPr txBox="1"/>
          <p:nvPr/>
        </p:nvSpPr>
        <p:spPr>
          <a:xfrm>
            <a:off x="757589" y="1672590"/>
            <a:ext cx="1897380" cy="1129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90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Please enter text </a:t>
            </a:r>
            <a:r>
              <a:rPr lang="en-US" sz="90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900" dirty="0" err="1">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900"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here</a:t>
            </a:r>
          </a:p>
        </p:txBody>
      </p:sp>
      <p:sp>
        <p:nvSpPr>
          <p:cNvPr id="12" name="文本框 11"/>
          <p:cNvSpPr txBox="1"/>
          <p:nvPr/>
        </p:nvSpPr>
        <p:spPr>
          <a:xfrm>
            <a:off x="733300" y="1238250"/>
            <a:ext cx="1897380" cy="50783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dirty="0">
                <a:solidFill>
                  <a:schemeClr val="accent4">
                    <a:lumMod val="65000"/>
                    <a:lumOff val="3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输入标题</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rcRect l="54" r="54"/>
          <a:stretch/>
        </p:blipFill>
        <p:spPr>
          <a:xfrm>
            <a:off x="4572000" y="1800842"/>
            <a:ext cx="3853437" cy="2571750"/>
          </a:xfrm>
          <a:prstGeom prst="rect">
            <a:avLst/>
          </a:prstGeom>
        </p:spPr>
      </p:pic>
      <p:sp>
        <p:nvSpPr>
          <p:cNvPr id="13" name="文本框 12"/>
          <p:cNvSpPr txBox="1"/>
          <p:nvPr/>
        </p:nvSpPr>
        <p:spPr>
          <a:xfrm>
            <a:off x="781876" y="3564993"/>
            <a:ext cx="3071560" cy="10618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en-US" sz="105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Please enter text </a:t>
            </a:r>
            <a:r>
              <a:rPr lang="en-US" sz="105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105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105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105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105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105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105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105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a:t>
            </a:r>
            <a:r>
              <a:rPr lang="en-US" sz="1050" dirty="0" err="1">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here.Please</a:t>
            </a:r>
            <a:r>
              <a:rPr lang="en-US" sz="1050"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 enter text here</a:t>
            </a:r>
          </a:p>
        </p:txBody>
      </p:sp>
      <p:sp>
        <p:nvSpPr>
          <p:cNvPr id="14" name="文本框 13"/>
          <p:cNvSpPr txBox="1"/>
          <p:nvPr/>
        </p:nvSpPr>
        <p:spPr>
          <a:xfrm>
            <a:off x="757589" y="3102662"/>
            <a:ext cx="2747010" cy="50783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dirty="0">
                <a:solidFill>
                  <a:schemeClr val="accent4">
                    <a:lumMod val="95000"/>
                    <a:lumOff val="5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输入标题</a:t>
            </a:r>
          </a:p>
        </p:txBody>
      </p:sp>
      <p:grpSp>
        <p:nvGrpSpPr>
          <p:cNvPr id="2" name="组合 1"/>
          <p:cNvGrpSpPr/>
          <p:nvPr/>
        </p:nvGrpSpPr>
        <p:grpSpPr>
          <a:xfrm>
            <a:off x="235585" y="191135"/>
            <a:ext cx="8567420" cy="459740"/>
            <a:chOff x="371" y="301"/>
            <a:chExt cx="13492" cy="724"/>
          </a:xfrm>
        </p:grpSpPr>
        <p:sp>
          <p:nvSpPr>
            <p:cNvPr id="6"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26" name="直接连接符 25"/>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609" y="301"/>
              <a:ext cx="2688" cy="72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28"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6"/>
          <p:cNvSpPr>
            <a:spLocks noChangeArrowheads="1"/>
          </p:cNvSpPr>
          <p:nvPr/>
        </p:nvSpPr>
        <p:spPr bwMode="auto">
          <a:xfrm>
            <a:off x="3417284" y="1687002"/>
            <a:ext cx="1103131" cy="1096104"/>
          </a:xfrm>
          <a:prstGeom prst="ellipse">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20" tIns="34289" rIns="68520" bIns="34289" numCol="1" spcCol="0" rtlCol="0" fromWordArt="0" anchor="ctr" anchorCtr="0" forceAA="0" compatLnSpc="1">
            <a:noAutofit/>
          </a:bodyPr>
          <a:lstStyle/>
          <a:p>
            <a:pPr algn="ctr"/>
            <a:endParaRPr lang="zh-CN" altLang="en-US" sz="33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6" name="Freeform 7"/>
          <p:cNvSpPr/>
          <p:nvPr/>
        </p:nvSpPr>
        <p:spPr bwMode="auto">
          <a:xfrm>
            <a:off x="3911695" y="2178832"/>
            <a:ext cx="624595" cy="624594"/>
          </a:xfrm>
          <a:custGeom>
            <a:avLst/>
            <a:gdLst>
              <a:gd name="T0" fmla="*/ 45 w 89"/>
              <a:gd name="T1" fmla="*/ 0 h 89"/>
              <a:gd name="T2" fmla="*/ 89 w 89"/>
              <a:gd name="T3" fmla="*/ 44 h 89"/>
              <a:gd name="T4" fmla="*/ 89 w 89"/>
              <a:gd name="T5" fmla="*/ 44 h 89"/>
              <a:gd name="T6" fmla="*/ 89 w 89"/>
              <a:gd name="T7" fmla="*/ 45 h 89"/>
              <a:gd name="T8" fmla="*/ 89 w 89"/>
              <a:gd name="T9" fmla="*/ 89 h 89"/>
              <a:gd name="T10" fmla="*/ 45 w 89"/>
              <a:gd name="T11" fmla="*/ 89 h 89"/>
              <a:gd name="T12" fmla="*/ 45 w 89"/>
              <a:gd name="T13" fmla="*/ 89 h 89"/>
              <a:gd name="T14" fmla="*/ 45 w 89"/>
              <a:gd name="T15" fmla="*/ 89 h 89"/>
              <a:gd name="T16" fmla="*/ 0 w 89"/>
              <a:gd name="T17" fmla="*/ 45 h 89"/>
              <a:gd name="T18" fmla="*/ 45 w 89"/>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9">
                <a:moveTo>
                  <a:pt x="45" y="0"/>
                </a:moveTo>
                <a:cubicBezTo>
                  <a:pt x="69" y="0"/>
                  <a:pt x="89" y="20"/>
                  <a:pt x="89" y="44"/>
                </a:cubicBezTo>
                <a:cubicBezTo>
                  <a:pt x="89" y="44"/>
                  <a:pt x="89" y="44"/>
                  <a:pt x="89" y="44"/>
                </a:cubicBezTo>
                <a:cubicBezTo>
                  <a:pt x="89" y="45"/>
                  <a:pt x="89" y="45"/>
                  <a:pt x="89" y="45"/>
                </a:cubicBezTo>
                <a:cubicBezTo>
                  <a:pt x="89" y="89"/>
                  <a:pt x="89" y="89"/>
                  <a:pt x="89" y="89"/>
                </a:cubicBezTo>
                <a:cubicBezTo>
                  <a:pt x="45" y="89"/>
                  <a:pt x="45" y="89"/>
                  <a:pt x="45" y="89"/>
                </a:cubicBezTo>
                <a:cubicBezTo>
                  <a:pt x="45" y="89"/>
                  <a:pt x="45" y="89"/>
                  <a:pt x="45" y="89"/>
                </a:cubicBezTo>
                <a:cubicBezTo>
                  <a:pt x="45" y="89"/>
                  <a:pt x="45" y="89"/>
                  <a:pt x="45" y="89"/>
                </a:cubicBezTo>
                <a:cubicBezTo>
                  <a:pt x="20" y="89"/>
                  <a:pt x="0" y="69"/>
                  <a:pt x="0" y="45"/>
                </a:cubicBezTo>
                <a:cubicBezTo>
                  <a:pt x="0" y="20"/>
                  <a:pt x="20" y="0"/>
                  <a:pt x="45" y="0"/>
                </a:cubicBezTo>
                <a:close/>
              </a:path>
            </a:pathLst>
          </a:custGeom>
          <a:solidFill>
            <a:schemeClr val="accent1"/>
          </a:soli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0" tIns="45680" rIns="0" bIns="45680" rtlCol="0" anchor="ctr"/>
          <a:lstStyle/>
          <a:p>
            <a:pPr algn="ctr"/>
            <a:r>
              <a:rPr lang="en-US" altLang="zh-CN" sz="15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10%</a:t>
            </a:r>
            <a:endParaRPr lang="zh-CN" altLang="en-US" sz="15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7" name="Freeform 8"/>
          <p:cNvSpPr/>
          <p:nvPr/>
        </p:nvSpPr>
        <p:spPr bwMode="auto">
          <a:xfrm>
            <a:off x="4613576" y="1687002"/>
            <a:ext cx="1092593" cy="1096104"/>
          </a:xfrm>
          <a:custGeom>
            <a:avLst/>
            <a:gdLst>
              <a:gd name="T0" fmla="*/ 66 w 132"/>
              <a:gd name="T1" fmla="*/ 0 h 132"/>
              <a:gd name="T2" fmla="*/ 0 w 132"/>
              <a:gd name="T3" fmla="*/ 66 h 132"/>
              <a:gd name="T4" fmla="*/ 0 w 132"/>
              <a:gd name="T5" fmla="*/ 66 h 132"/>
              <a:gd name="T6" fmla="*/ 0 w 132"/>
              <a:gd name="T7" fmla="*/ 66 h 132"/>
              <a:gd name="T8" fmla="*/ 0 w 132"/>
              <a:gd name="T9" fmla="*/ 132 h 132"/>
              <a:gd name="T10" fmla="*/ 65 w 132"/>
              <a:gd name="T11" fmla="*/ 132 h 132"/>
              <a:gd name="T12" fmla="*/ 65 w 132"/>
              <a:gd name="T13" fmla="*/ 132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0"/>
                </a:moveTo>
                <a:cubicBezTo>
                  <a:pt x="30" y="0"/>
                  <a:pt x="0" y="29"/>
                  <a:pt x="0" y="66"/>
                </a:cubicBezTo>
                <a:cubicBezTo>
                  <a:pt x="0" y="66"/>
                  <a:pt x="0" y="66"/>
                  <a:pt x="0" y="66"/>
                </a:cubicBezTo>
                <a:cubicBezTo>
                  <a:pt x="0" y="66"/>
                  <a:pt x="0" y="66"/>
                  <a:pt x="0" y="66"/>
                </a:cubicBezTo>
                <a:cubicBezTo>
                  <a:pt x="0" y="132"/>
                  <a:pt x="0" y="132"/>
                  <a:pt x="0" y="132"/>
                </a:cubicBezTo>
                <a:cubicBezTo>
                  <a:pt x="65" y="132"/>
                  <a:pt x="65" y="132"/>
                  <a:pt x="65" y="132"/>
                </a:cubicBezTo>
                <a:cubicBezTo>
                  <a:pt x="65" y="132"/>
                  <a:pt x="65" y="132"/>
                  <a:pt x="65" y="132"/>
                </a:cubicBezTo>
                <a:cubicBezTo>
                  <a:pt x="65" y="132"/>
                  <a:pt x="66" y="132"/>
                  <a:pt x="66" y="132"/>
                </a:cubicBezTo>
                <a:cubicBezTo>
                  <a:pt x="103" y="132"/>
                  <a:pt x="132" y="103"/>
                  <a:pt x="132" y="66"/>
                </a:cubicBezTo>
                <a:cubicBezTo>
                  <a:pt x="132" y="30"/>
                  <a:pt x="103" y="0"/>
                  <a:pt x="66" y="0"/>
                </a:cubicBezTo>
                <a:close/>
              </a:path>
            </a:pathLst>
          </a:cu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45680" rIns="0" bIns="45680" rtlCol="0" anchor="ctr"/>
          <a:lstStyle/>
          <a:p>
            <a:pPr algn="ctr"/>
            <a:r>
              <a:rPr lang="en-US" altLang="zh-CN" sz="27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50%</a:t>
            </a:r>
            <a:endParaRPr lang="zh-CN" altLang="en-US" sz="27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8" name="Freeform 9"/>
          <p:cNvSpPr/>
          <p:nvPr/>
        </p:nvSpPr>
        <p:spPr bwMode="auto">
          <a:xfrm>
            <a:off x="4613579" y="2864367"/>
            <a:ext cx="761531" cy="761530"/>
          </a:xfrm>
          <a:custGeom>
            <a:avLst/>
            <a:gdLst>
              <a:gd name="T0" fmla="*/ 39 w 78"/>
              <a:gd name="T1" fmla="*/ 78 h 78"/>
              <a:gd name="T2" fmla="*/ 0 w 78"/>
              <a:gd name="T3" fmla="*/ 39 h 78"/>
              <a:gd name="T4" fmla="*/ 0 w 78"/>
              <a:gd name="T5" fmla="*/ 39 h 78"/>
              <a:gd name="T6" fmla="*/ 0 w 78"/>
              <a:gd name="T7" fmla="*/ 39 h 78"/>
              <a:gd name="T8" fmla="*/ 0 w 78"/>
              <a:gd name="T9" fmla="*/ 0 h 78"/>
              <a:gd name="T10" fmla="*/ 38 w 78"/>
              <a:gd name="T11" fmla="*/ 0 h 78"/>
              <a:gd name="T12" fmla="*/ 38 w 78"/>
              <a:gd name="T13" fmla="*/ 0 h 78"/>
              <a:gd name="T14" fmla="*/ 39 w 78"/>
              <a:gd name="T15" fmla="*/ 0 h 78"/>
              <a:gd name="T16" fmla="*/ 78 w 78"/>
              <a:gd name="T17" fmla="*/ 39 h 78"/>
              <a:gd name="T18" fmla="*/ 39 w 78"/>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78"/>
                </a:moveTo>
                <a:cubicBezTo>
                  <a:pt x="18" y="78"/>
                  <a:pt x="0" y="60"/>
                  <a:pt x="0" y="39"/>
                </a:cubicBezTo>
                <a:cubicBezTo>
                  <a:pt x="0" y="39"/>
                  <a:pt x="0" y="39"/>
                  <a:pt x="0" y="39"/>
                </a:cubicBezTo>
                <a:cubicBezTo>
                  <a:pt x="0" y="39"/>
                  <a:pt x="0" y="39"/>
                  <a:pt x="0" y="39"/>
                </a:cubicBezTo>
                <a:cubicBezTo>
                  <a:pt x="0" y="0"/>
                  <a:pt x="0" y="0"/>
                  <a:pt x="0" y="0"/>
                </a:cubicBezTo>
                <a:cubicBezTo>
                  <a:pt x="38" y="0"/>
                  <a:pt x="38" y="0"/>
                  <a:pt x="38" y="0"/>
                </a:cubicBezTo>
                <a:cubicBezTo>
                  <a:pt x="38" y="0"/>
                  <a:pt x="38" y="0"/>
                  <a:pt x="38" y="0"/>
                </a:cubicBezTo>
                <a:cubicBezTo>
                  <a:pt x="39" y="0"/>
                  <a:pt x="39" y="0"/>
                  <a:pt x="39" y="0"/>
                </a:cubicBezTo>
                <a:cubicBezTo>
                  <a:pt x="61" y="0"/>
                  <a:pt x="78" y="17"/>
                  <a:pt x="78" y="39"/>
                </a:cubicBezTo>
                <a:cubicBezTo>
                  <a:pt x="78" y="60"/>
                  <a:pt x="61" y="78"/>
                  <a:pt x="39" y="78"/>
                </a:cubicBezTo>
                <a:close/>
              </a:path>
            </a:pathLst>
          </a:custGeom>
          <a:solidFill>
            <a:schemeClr val="accent2"/>
          </a:soli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0" tIns="45680" rIns="0" bIns="45680" rtlCol="0" anchor="ctr"/>
          <a:lstStyle/>
          <a:p>
            <a:pPr algn="ctr"/>
            <a:r>
              <a:rPr lang="en-US" altLang="zh-CN"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30%</a:t>
            </a:r>
            <a:endParaRPr lang="zh-CN" altLang="en-US"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9" name="Freeform 10"/>
          <p:cNvSpPr/>
          <p:nvPr/>
        </p:nvSpPr>
        <p:spPr bwMode="auto">
          <a:xfrm>
            <a:off x="3383876" y="2867423"/>
            <a:ext cx="1169943" cy="1162491"/>
          </a:xfrm>
          <a:custGeom>
            <a:avLst/>
            <a:gdLst>
              <a:gd name="T0" fmla="*/ 66 w 133"/>
              <a:gd name="T1" fmla="*/ 132 h 132"/>
              <a:gd name="T2" fmla="*/ 132 w 133"/>
              <a:gd name="T3" fmla="*/ 66 h 132"/>
              <a:gd name="T4" fmla="*/ 133 w 133"/>
              <a:gd name="T5" fmla="*/ 66 h 132"/>
              <a:gd name="T6" fmla="*/ 133 w 133"/>
              <a:gd name="T7" fmla="*/ 66 h 132"/>
              <a:gd name="T8" fmla="*/ 133 w 133"/>
              <a:gd name="T9" fmla="*/ 0 h 132"/>
              <a:gd name="T10" fmla="*/ 68 w 133"/>
              <a:gd name="T11" fmla="*/ 0 h 132"/>
              <a:gd name="T12" fmla="*/ 68 w 133"/>
              <a:gd name="T13" fmla="*/ 0 h 132"/>
              <a:gd name="T14" fmla="*/ 66 w 133"/>
              <a:gd name="T15" fmla="*/ 0 h 132"/>
              <a:gd name="T16" fmla="*/ 0 w 133"/>
              <a:gd name="T17" fmla="*/ 66 h 132"/>
              <a:gd name="T18" fmla="*/ 66 w 133"/>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2">
                <a:moveTo>
                  <a:pt x="66" y="132"/>
                </a:moveTo>
                <a:cubicBezTo>
                  <a:pt x="103" y="132"/>
                  <a:pt x="132" y="103"/>
                  <a:pt x="132" y="66"/>
                </a:cubicBezTo>
                <a:cubicBezTo>
                  <a:pt x="133" y="66"/>
                  <a:pt x="133" y="66"/>
                  <a:pt x="133" y="66"/>
                </a:cubicBezTo>
                <a:cubicBezTo>
                  <a:pt x="133" y="66"/>
                  <a:pt x="133" y="66"/>
                  <a:pt x="133" y="66"/>
                </a:cubicBezTo>
                <a:cubicBezTo>
                  <a:pt x="133" y="0"/>
                  <a:pt x="133" y="0"/>
                  <a:pt x="133" y="0"/>
                </a:cubicBezTo>
                <a:cubicBezTo>
                  <a:pt x="68" y="0"/>
                  <a:pt x="68" y="0"/>
                  <a:pt x="68" y="0"/>
                </a:cubicBezTo>
                <a:cubicBezTo>
                  <a:pt x="68" y="0"/>
                  <a:pt x="68" y="0"/>
                  <a:pt x="68" y="0"/>
                </a:cubicBezTo>
                <a:cubicBezTo>
                  <a:pt x="67" y="0"/>
                  <a:pt x="67" y="0"/>
                  <a:pt x="66" y="0"/>
                </a:cubicBezTo>
                <a:cubicBezTo>
                  <a:pt x="30" y="0"/>
                  <a:pt x="0" y="29"/>
                  <a:pt x="0" y="66"/>
                </a:cubicBezTo>
                <a:cubicBezTo>
                  <a:pt x="0" y="103"/>
                  <a:pt x="30" y="132"/>
                  <a:pt x="66" y="132"/>
                </a:cubicBezTo>
                <a:close/>
              </a:path>
            </a:pathLst>
          </a:cu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45680" rIns="0" bIns="45680" rtlCol="0" anchor="ctr"/>
          <a:lstStyle/>
          <a:p>
            <a:pPr algn="ctr"/>
            <a:r>
              <a:rPr lang="en-US" altLang="zh-CN" sz="30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60%</a:t>
            </a:r>
            <a:endParaRPr lang="zh-CN" altLang="en-US" sz="3000" dirty="0">
              <a:solidFill>
                <a:schemeClr val="bg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0" name="TextBox 7"/>
          <p:cNvSpPr txBox="1"/>
          <p:nvPr/>
        </p:nvSpPr>
        <p:spPr>
          <a:xfrm>
            <a:off x="5502949" y="2931790"/>
            <a:ext cx="2220800" cy="369332"/>
          </a:xfrm>
          <a:prstGeom prst="rect">
            <a:avLst/>
          </a:prstGeom>
          <a:noFill/>
        </p:spPr>
        <p:txBody>
          <a:bodyPr wrap="square" lIns="91360" tIns="0" rIns="91360" bIns="0" rtlCol="0" anchor="t">
            <a:spAutoFit/>
          </a:bodyPr>
          <a:lstStyle/>
          <a:p>
            <a:pPr>
              <a:lnSpc>
                <a:spcPct val="150000"/>
              </a:lnSpc>
            </a:pPr>
            <a:r>
              <a:rPr lang="zh-CN" altLang="en-US"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a:t>
            </a:r>
          </a:p>
        </p:txBody>
      </p:sp>
      <p:sp>
        <p:nvSpPr>
          <p:cNvPr id="11" name="TextBox 8"/>
          <p:cNvSpPr txBox="1"/>
          <p:nvPr/>
        </p:nvSpPr>
        <p:spPr>
          <a:xfrm>
            <a:off x="5490102" y="3330232"/>
            <a:ext cx="2376000" cy="553998"/>
          </a:xfrm>
          <a:prstGeom prst="rect">
            <a:avLst/>
          </a:prstGeom>
          <a:noFill/>
        </p:spPr>
        <p:txBody>
          <a:bodyPr wrap="square" lIns="91360" tIns="45680" rIns="91360" bIns="45680" rtlCol="0">
            <a:spAutoFit/>
          </a:bodyPr>
          <a:lstStyle/>
          <a:p>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p>
        </p:txBody>
      </p:sp>
      <p:sp>
        <p:nvSpPr>
          <p:cNvPr id="12" name="TextBox 9"/>
          <p:cNvSpPr txBox="1"/>
          <p:nvPr/>
        </p:nvSpPr>
        <p:spPr>
          <a:xfrm>
            <a:off x="1055056" y="1971754"/>
            <a:ext cx="2220800" cy="369332"/>
          </a:xfrm>
          <a:prstGeom prst="rect">
            <a:avLst/>
          </a:prstGeom>
          <a:noFill/>
        </p:spPr>
        <p:txBody>
          <a:bodyPr wrap="square" lIns="91360" tIns="0" rIns="91360" bIns="0" rtlCol="0" anchor="t">
            <a:spAutoFit/>
          </a:bodyPr>
          <a:lstStyle/>
          <a:p>
            <a:pPr algn="r">
              <a:lnSpc>
                <a:spcPct val="150000"/>
              </a:lnSpc>
            </a:pPr>
            <a:r>
              <a:rPr lang="zh-CN" altLang="en-US"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a:t>
            </a:r>
          </a:p>
        </p:txBody>
      </p:sp>
      <p:sp>
        <p:nvSpPr>
          <p:cNvPr id="13" name="TextBox 10"/>
          <p:cNvSpPr txBox="1"/>
          <p:nvPr/>
        </p:nvSpPr>
        <p:spPr>
          <a:xfrm>
            <a:off x="947044" y="2319075"/>
            <a:ext cx="2376000" cy="553998"/>
          </a:xfrm>
          <a:prstGeom prst="rect">
            <a:avLst/>
          </a:prstGeom>
          <a:noFill/>
        </p:spPr>
        <p:txBody>
          <a:bodyPr wrap="square" lIns="91360" tIns="45680" rIns="91360" bIns="45680" rtlCol="0">
            <a:spAutoFit/>
          </a:bodyPr>
          <a:lstStyle/>
          <a:p>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p>
        </p:txBody>
      </p:sp>
      <p:sp>
        <p:nvSpPr>
          <p:cNvPr id="14" name="TextBox 11"/>
          <p:cNvSpPr txBox="1"/>
          <p:nvPr/>
        </p:nvSpPr>
        <p:spPr>
          <a:xfrm>
            <a:off x="5922151" y="1831537"/>
            <a:ext cx="2220800" cy="369332"/>
          </a:xfrm>
          <a:prstGeom prst="rect">
            <a:avLst/>
          </a:prstGeom>
          <a:noFill/>
        </p:spPr>
        <p:txBody>
          <a:bodyPr wrap="square" lIns="91360" tIns="0" rIns="91360" bIns="0" rtlCol="0" anchor="t">
            <a:spAutoFit/>
          </a:bodyPr>
          <a:lstStyle/>
          <a:p>
            <a:pPr>
              <a:lnSpc>
                <a:spcPct val="150000"/>
              </a:lnSpc>
            </a:pPr>
            <a:r>
              <a:rPr lang="zh-CN" altLang="en-US"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a:t>
            </a:r>
          </a:p>
        </p:txBody>
      </p:sp>
      <p:sp>
        <p:nvSpPr>
          <p:cNvPr id="15" name="TextBox 12"/>
          <p:cNvSpPr txBox="1"/>
          <p:nvPr/>
        </p:nvSpPr>
        <p:spPr>
          <a:xfrm>
            <a:off x="5922150" y="2178858"/>
            <a:ext cx="2376000" cy="553998"/>
          </a:xfrm>
          <a:prstGeom prst="rect">
            <a:avLst/>
          </a:prstGeom>
          <a:noFill/>
        </p:spPr>
        <p:txBody>
          <a:bodyPr wrap="square" lIns="91360" tIns="45680" rIns="91360" bIns="45680" rtlCol="0">
            <a:spAutoFit/>
          </a:bodyPr>
          <a:lstStyle/>
          <a:p>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p>
        </p:txBody>
      </p:sp>
      <p:sp>
        <p:nvSpPr>
          <p:cNvPr id="16" name="TextBox 13"/>
          <p:cNvSpPr txBox="1"/>
          <p:nvPr/>
        </p:nvSpPr>
        <p:spPr>
          <a:xfrm>
            <a:off x="1055056" y="3398623"/>
            <a:ext cx="2220800" cy="369332"/>
          </a:xfrm>
          <a:prstGeom prst="rect">
            <a:avLst/>
          </a:prstGeom>
          <a:noFill/>
        </p:spPr>
        <p:txBody>
          <a:bodyPr wrap="square" lIns="91360" tIns="0" rIns="91360" bIns="0" rtlCol="0" anchor="t">
            <a:spAutoFit/>
          </a:bodyPr>
          <a:lstStyle/>
          <a:p>
            <a:pPr algn="r">
              <a:lnSpc>
                <a:spcPct val="150000"/>
              </a:lnSpc>
            </a:pPr>
            <a:r>
              <a:rPr lang="zh-CN" altLang="en-US" sz="16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a:t>
            </a:r>
          </a:p>
        </p:txBody>
      </p:sp>
      <p:sp>
        <p:nvSpPr>
          <p:cNvPr id="17" name="TextBox 14"/>
          <p:cNvSpPr txBox="1"/>
          <p:nvPr/>
        </p:nvSpPr>
        <p:spPr>
          <a:xfrm>
            <a:off x="947044" y="3745944"/>
            <a:ext cx="2376000" cy="553998"/>
          </a:xfrm>
          <a:prstGeom prst="rect">
            <a:avLst/>
          </a:prstGeom>
          <a:noFill/>
        </p:spPr>
        <p:txBody>
          <a:bodyPr wrap="square" lIns="91360" tIns="45680" rIns="91360" bIns="45680" rtlCol="0">
            <a:spAutoFit/>
          </a:bodyPr>
          <a:lstStyle/>
          <a:p>
            <a:r>
              <a:rPr lang="zh-CN" altLang="en-US" sz="10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您的内容打在这里，或者通过复制您的文本后，在此框中选择粘贴，并选择只保留文字。您</a:t>
            </a:r>
          </a:p>
        </p:txBody>
      </p:sp>
      <p:sp>
        <p:nvSpPr>
          <p:cNvPr id="18" name="Freeform 16"/>
          <p:cNvSpPr/>
          <p:nvPr/>
        </p:nvSpPr>
        <p:spPr bwMode="auto">
          <a:xfrm>
            <a:off x="3911650" y="1416556"/>
            <a:ext cx="876374" cy="278336"/>
          </a:xfrm>
          <a:custGeom>
            <a:avLst/>
            <a:gdLst>
              <a:gd name="T0" fmla="*/ 0 w 1942"/>
              <a:gd name="T1" fmla="*/ 326 h 326"/>
              <a:gd name="T2" fmla="*/ 322 w 1942"/>
              <a:gd name="T3" fmla="*/ 0 h 326"/>
              <a:gd name="T4" fmla="*/ 1942 w 1942"/>
              <a:gd name="T5" fmla="*/ 0 h 326"/>
            </a:gdLst>
            <a:ahLst/>
            <a:cxnLst>
              <a:cxn ang="0">
                <a:pos x="T0" y="T1"/>
              </a:cxn>
              <a:cxn ang="0">
                <a:pos x="T2" y="T3"/>
              </a:cxn>
              <a:cxn ang="0">
                <a:pos x="T4" y="T5"/>
              </a:cxn>
            </a:cxnLst>
            <a:rect l="0" t="0" r="r" b="b"/>
            <a:pathLst>
              <a:path w="1942" h="326">
                <a:moveTo>
                  <a:pt x="0" y="326"/>
                </a:moveTo>
                <a:lnTo>
                  <a:pt x="322" y="0"/>
                </a:lnTo>
                <a:lnTo>
                  <a:pt x="1942" y="0"/>
                </a:lnTo>
              </a:path>
            </a:pathLst>
          </a:custGeom>
          <a:noFill/>
          <a:ln w="12700" cap="flat">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68520" tIns="34289" rIns="68520" bIns="34289" numCol="1" anchor="t" anchorCtr="0" compatLnSpc="1"/>
          <a:lstStyle/>
          <a:p>
            <a:endParaRPr lang="zh-CN" altLang="en-US" sz="1100"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9" name="TextBox 16"/>
          <p:cNvSpPr txBox="1"/>
          <p:nvPr/>
        </p:nvSpPr>
        <p:spPr>
          <a:xfrm>
            <a:off x="4832280" y="1254660"/>
            <a:ext cx="3700162" cy="332318"/>
          </a:xfrm>
          <a:prstGeom prst="rect">
            <a:avLst/>
          </a:prstGeom>
          <a:noFill/>
        </p:spPr>
        <p:txBody>
          <a:bodyPr wrap="square" lIns="91360" tIns="45680" rIns="91360" bIns="45680" rtlCol="0">
            <a:spAutoFit/>
          </a:bodyPr>
          <a:lstStyle/>
          <a:p>
            <a:pPr>
              <a:lnSpc>
                <a:spcPct val="130000"/>
              </a:lnSpc>
            </a:pPr>
            <a:r>
              <a:rPr lang="zh-CN" altLang="en-US" sz="1200" b="1"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在此添加说明文字在此添加说明文字</a:t>
            </a:r>
          </a:p>
        </p:txBody>
      </p:sp>
      <p:grpSp>
        <p:nvGrpSpPr>
          <p:cNvPr id="2" name="组合 1"/>
          <p:cNvGrpSpPr/>
          <p:nvPr/>
        </p:nvGrpSpPr>
        <p:grpSpPr>
          <a:xfrm>
            <a:off x="235585" y="191135"/>
            <a:ext cx="8567420" cy="459740"/>
            <a:chOff x="371" y="301"/>
            <a:chExt cx="13492" cy="724"/>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26" name="直接连接符 25"/>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609" y="301"/>
              <a:ext cx="2688" cy="72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28"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39554" y="2098626"/>
            <a:ext cx="8030306" cy="1559152"/>
            <a:chOff x="806609" y="3509755"/>
            <a:chExt cx="10343040" cy="2008187"/>
          </a:xfrm>
        </p:grpSpPr>
        <p:grpSp>
          <p:nvGrpSpPr>
            <p:cNvPr id="6" name="组合 44"/>
            <p:cNvGrpSpPr/>
            <p:nvPr/>
          </p:nvGrpSpPr>
          <p:grpSpPr bwMode="auto">
            <a:xfrm>
              <a:off x="806609" y="3532106"/>
              <a:ext cx="10343040" cy="1959292"/>
              <a:chOff x="1278168" y="2752056"/>
              <a:chExt cx="9402532" cy="1781844"/>
            </a:xfrm>
          </p:grpSpPr>
          <p:sp>
            <p:nvSpPr>
              <p:cNvPr id="19" name="椭圆 28"/>
              <p:cNvSpPr/>
              <p:nvPr/>
            </p:nvSpPr>
            <p:spPr>
              <a:xfrm>
                <a:off x="2406852"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0" name="椭圆 28"/>
              <p:cNvSpPr/>
              <p:nvPr/>
            </p:nvSpPr>
            <p:spPr>
              <a:xfrm flipV="1">
                <a:off x="4191159" y="2752056"/>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1" name="椭圆 28"/>
              <p:cNvSpPr/>
              <p:nvPr/>
            </p:nvSpPr>
            <p:spPr>
              <a:xfrm>
                <a:off x="5978640"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2" name="椭圆 28"/>
              <p:cNvSpPr/>
              <p:nvPr/>
            </p:nvSpPr>
            <p:spPr>
              <a:xfrm flipV="1">
                <a:off x="7764534" y="2752056"/>
                <a:ext cx="1785893"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1" fmla="*/ 2307304 w 2398744"/>
                  <a:gd name="connsiteY0-2" fmla="*/ 1153652 h 2307304"/>
                  <a:gd name="connsiteX1-3" fmla="*/ 1153652 w 2398744"/>
                  <a:gd name="connsiteY1-4" fmla="*/ 2307304 h 2307304"/>
                  <a:gd name="connsiteX2-5" fmla="*/ 0 w 2398744"/>
                  <a:gd name="connsiteY2-6" fmla="*/ 1153652 h 2307304"/>
                  <a:gd name="connsiteX3-7" fmla="*/ 1153652 w 2398744"/>
                  <a:gd name="connsiteY3-8" fmla="*/ 0 h 2307304"/>
                  <a:gd name="connsiteX4-9" fmla="*/ 2398744 w 2398744"/>
                  <a:gd name="connsiteY4-10" fmla="*/ 1245092 h 2307304"/>
                  <a:gd name="connsiteX0-11" fmla="*/ 2307304 w 2307304"/>
                  <a:gd name="connsiteY0-12" fmla="*/ 1153652 h 2307304"/>
                  <a:gd name="connsiteX1-13" fmla="*/ 1153652 w 2307304"/>
                  <a:gd name="connsiteY1-14" fmla="*/ 2307304 h 2307304"/>
                  <a:gd name="connsiteX2-15" fmla="*/ 0 w 2307304"/>
                  <a:gd name="connsiteY2-16" fmla="*/ 1153652 h 2307304"/>
                  <a:gd name="connsiteX3-17" fmla="*/ 1153652 w 2307304"/>
                  <a:gd name="connsiteY3-18" fmla="*/ 0 h 2307304"/>
                  <a:gd name="connsiteX0-19" fmla="*/ 2307304 w 2307304"/>
                  <a:gd name="connsiteY0-20" fmla="*/ 0 h 1153652"/>
                  <a:gd name="connsiteX1-21" fmla="*/ 1153652 w 2307304"/>
                  <a:gd name="connsiteY1-22" fmla="*/ 1153652 h 1153652"/>
                  <a:gd name="connsiteX2-23" fmla="*/ 0 w 2307304"/>
                  <a:gd name="connsiteY2-24" fmla="*/ 0 h 1153652"/>
                </a:gdLst>
                <a:ahLst/>
                <a:cxnLst>
                  <a:cxn ang="0">
                    <a:pos x="connsiteX0-1" y="connsiteY0-2"/>
                  </a:cxn>
                  <a:cxn ang="0">
                    <a:pos x="connsiteX1-3" y="connsiteY1-4"/>
                  </a:cxn>
                  <a:cxn ang="0">
                    <a:pos x="connsiteX2-5" y="connsiteY2-6"/>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cxnSp>
            <p:nvCxnSpPr>
              <p:cNvPr id="23" name="直接连接符 22"/>
              <p:cNvCxnSpPr/>
              <p:nvPr/>
            </p:nvCxnSpPr>
            <p:spPr>
              <a:xfrm>
                <a:off x="9552016" y="3641390"/>
                <a:ext cx="1128684" cy="0"/>
              </a:xfrm>
              <a:prstGeom prst="line">
                <a:avLst/>
              </a:prstGeom>
              <a:ln w="9525">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278168" y="3642979"/>
                <a:ext cx="1128684" cy="0"/>
              </a:xfrm>
              <a:prstGeom prst="line">
                <a:avLst/>
              </a:prstGeom>
              <a:ln w="952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999647" y="3520931"/>
              <a:ext cx="1997013" cy="1997011"/>
              <a:chOff x="2389188" y="2700655"/>
              <a:chExt cx="1815465" cy="1815465"/>
            </a:xfrm>
          </p:grpSpPr>
          <p:sp>
            <p:nvSpPr>
              <p:cNvPr id="17" name="矩形 16"/>
              <p:cNvSpPr/>
              <p:nvPr/>
            </p:nvSpPr>
            <p:spPr>
              <a:xfrm rot="16200000">
                <a:off x="2389188" y="27006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8" name="空心弧 17"/>
              <p:cNvSpPr/>
              <p:nvPr/>
            </p:nvSpPr>
            <p:spPr>
              <a:xfrm rot="19800000">
                <a:off x="2398394" y="2704383"/>
                <a:ext cx="1797050" cy="1797050"/>
              </a:xfrm>
              <a:prstGeom prst="blockArc">
                <a:avLst>
                  <a:gd name="adj1" fmla="val 10782304"/>
                  <a:gd name="adj2" fmla="val 12569082"/>
                  <a:gd name="adj3" fmla="val 2151"/>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8" name="组合 7"/>
            <p:cNvGrpSpPr/>
            <p:nvPr/>
          </p:nvGrpSpPr>
          <p:grpSpPr>
            <a:xfrm>
              <a:off x="3984039" y="3509755"/>
              <a:ext cx="1997013" cy="1997012"/>
              <a:chOff x="4166508" y="2732405"/>
              <a:chExt cx="1815465" cy="1815465"/>
            </a:xfrm>
          </p:grpSpPr>
          <p:sp>
            <p:nvSpPr>
              <p:cNvPr id="15" name="矩形 14"/>
              <p:cNvSpPr/>
              <p:nvPr/>
            </p:nvSpPr>
            <p:spPr>
              <a:xfrm rot="16200000">
                <a:off x="4166508" y="273240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6" name="空心弧 15"/>
              <p:cNvSpPr/>
              <p:nvPr/>
            </p:nvSpPr>
            <p:spPr>
              <a:xfrm>
                <a:off x="4178300" y="2746375"/>
                <a:ext cx="1797050" cy="1797050"/>
              </a:xfrm>
              <a:prstGeom prst="blockArc">
                <a:avLst>
                  <a:gd name="adj1" fmla="val 10861918"/>
                  <a:gd name="adj2" fmla="val 12575204"/>
                  <a:gd name="adj3" fmla="val 2129"/>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9" name="组合 8"/>
            <p:cNvGrpSpPr/>
            <p:nvPr/>
          </p:nvGrpSpPr>
          <p:grpSpPr>
            <a:xfrm>
              <a:off x="5973764" y="3518136"/>
              <a:ext cx="1997013" cy="1997012"/>
              <a:chOff x="5975350" y="2740024"/>
              <a:chExt cx="1815465" cy="1815465"/>
            </a:xfrm>
          </p:grpSpPr>
          <p:sp>
            <p:nvSpPr>
              <p:cNvPr id="13" name="矩形 12"/>
              <p:cNvSpPr/>
              <p:nvPr/>
            </p:nvSpPr>
            <p:spPr>
              <a:xfrm rot="14400000">
                <a:off x="5975350" y="2740024"/>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4" name="空心弧 13"/>
              <p:cNvSpPr/>
              <p:nvPr/>
            </p:nvSpPr>
            <p:spPr>
              <a:xfrm rot="19800000">
                <a:off x="5983288" y="2751138"/>
                <a:ext cx="1797050" cy="1797050"/>
              </a:xfrm>
              <a:prstGeom prst="blockArc">
                <a:avLst>
                  <a:gd name="adj1" fmla="val 10800000"/>
                  <a:gd name="adj2" fmla="val 12569082"/>
                  <a:gd name="adj3" fmla="val 215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10" name="组合 9"/>
            <p:cNvGrpSpPr/>
            <p:nvPr/>
          </p:nvGrpSpPr>
          <p:grpSpPr>
            <a:xfrm>
              <a:off x="7930612" y="3516740"/>
              <a:ext cx="1997013" cy="1997012"/>
              <a:chOff x="7754303" y="2738755"/>
              <a:chExt cx="1815465" cy="1815465"/>
            </a:xfrm>
          </p:grpSpPr>
          <p:sp>
            <p:nvSpPr>
              <p:cNvPr id="11" name="矩形 10"/>
              <p:cNvSpPr/>
              <p:nvPr/>
            </p:nvSpPr>
            <p:spPr>
              <a:xfrm rot="10800000">
                <a:off x="7754303" y="27387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12" name="空心弧 11"/>
              <p:cNvSpPr/>
              <p:nvPr/>
            </p:nvSpPr>
            <p:spPr>
              <a:xfrm>
                <a:off x="7759700" y="2746375"/>
                <a:ext cx="1797050" cy="1797050"/>
              </a:xfrm>
              <a:prstGeom prst="blockArc">
                <a:avLst>
                  <a:gd name="adj1" fmla="val 10861918"/>
                  <a:gd name="adj2" fmla="val 12575204"/>
                  <a:gd name="adj3" fmla="val 2129"/>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sp>
        <p:nvSpPr>
          <p:cNvPr id="25" name="椭圆 24"/>
          <p:cNvSpPr/>
          <p:nvPr/>
        </p:nvSpPr>
        <p:spPr>
          <a:xfrm>
            <a:off x="3201641" y="2294284"/>
            <a:ext cx="1164618" cy="1164619"/>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anchor="ctr"/>
          <a:lstStyle/>
          <a:p>
            <a:pPr algn="ctr">
              <a:defRPr/>
            </a:pP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29" name="椭圆 28"/>
          <p:cNvSpPr/>
          <p:nvPr/>
        </p:nvSpPr>
        <p:spPr>
          <a:xfrm>
            <a:off x="1683747" y="2300290"/>
            <a:ext cx="1164618" cy="116461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anchor="ctr"/>
          <a:lstStyle/>
          <a:p>
            <a:pPr algn="ctr">
              <a:defRPr/>
            </a:pPr>
            <a:endParaRPr lang="zh-CN" altLang="en-US" sz="4800"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0" name="椭圆 29"/>
          <p:cNvSpPr/>
          <p:nvPr/>
        </p:nvSpPr>
        <p:spPr>
          <a:xfrm>
            <a:off x="4734261" y="2291400"/>
            <a:ext cx="1164618" cy="116461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anchor="ctr"/>
          <a:lstStyle/>
          <a:p>
            <a:pPr algn="ctr">
              <a:defRPr/>
            </a:pP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1" name="椭圆 30"/>
          <p:cNvSpPr/>
          <p:nvPr/>
        </p:nvSpPr>
        <p:spPr>
          <a:xfrm>
            <a:off x="6263670" y="2284124"/>
            <a:ext cx="1164618" cy="1164619"/>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360" tIns="45680" rIns="91360" bIns="45680" anchor="ctr"/>
          <a:lstStyle/>
          <a:p>
            <a:pPr algn="ctr">
              <a:defRPr/>
            </a:pPr>
            <a:endParaRPr lang="zh-CN" altLang="en-US" dirty="0">
              <a:solidFill>
                <a:srgbClr val="84AEF7"/>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6" name="矩形 35"/>
          <p:cNvSpPr/>
          <p:nvPr/>
        </p:nvSpPr>
        <p:spPr>
          <a:xfrm>
            <a:off x="1931827" y="2643758"/>
            <a:ext cx="703886" cy="400110"/>
          </a:xfrm>
          <a:prstGeom prst="rect">
            <a:avLst/>
          </a:prstGeom>
        </p:spPr>
        <p:txBody>
          <a:bodyPr wrap="square" lIns="91360" tIns="45680" rIns="91360" bIns="45680">
            <a:spAutoFit/>
          </a:bodyPr>
          <a:lstStyle/>
          <a:p>
            <a:r>
              <a:rPr lang="zh-CN" altLang="en-US" sz="2000" b="1" dirty="0">
                <a:solidFill>
                  <a:srgbClr val="FFFFFF"/>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标题</a:t>
            </a:r>
          </a:p>
        </p:txBody>
      </p:sp>
      <p:sp>
        <p:nvSpPr>
          <p:cNvPr id="37" name="矩形 36"/>
          <p:cNvSpPr/>
          <p:nvPr/>
        </p:nvSpPr>
        <p:spPr>
          <a:xfrm>
            <a:off x="3446143" y="2643758"/>
            <a:ext cx="703886" cy="400110"/>
          </a:xfrm>
          <a:prstGeom prst="rect">
            <a:avLst/>
          </a:prstGeom>
        </p:spPr>
        <p:txBody>
          <a:bodyPr wrap="square" lIns="91360" tIns="45680" rIns="91360" bIns="45680">
            <a:spAutoFit/>
          </a:bodyPr>
          <a:lstStyle/>
          <a:p>
            <a:r>
              <a:rPr lang="zh-CN" altLang="en-US" sz="2000" b="1" dirty="0">
                <a:solidFill>
                  <a:srgbClr val="FFFFFF"/>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标题</a:t>
            </a:r>
          </a:p>
        </p:txBody>
      </p:sp>
      <p:sp>
        <p:nvSpPr>
          <p:cNvPr id="38" name="矩形 37"/>
          <p:cNvSpPr/>
          <p:nvPr/>
        </p:nvSpPr>
        <p:spPr>
          <a:xfrm>
            <a:off x="4968673" y="2643758"/>
            <a:ext cx="703886" cy="400110"/>
          </a:xfrm>
          <a:prstGeom prst="rect">
            <a:avLst/>
          </a:prstGeom>
        </p:spPr>
        <p:txBody>
          <a:bodyPr wrap="square" lIns="91360" tIns="45680" rIns="91360" bIns="45680">
            <a:spAutoFit/>
          </a:bodyPr>
          <a:lstStyle/>
          <a:p>
            <a:r>
              <a:rPr lang="zh-CN" altLang="en-US" sz="2000" b="1" dirty="0">
                <a:solidFill>
                  <a:srgbClr val="FFFFFF"/>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标题</a:t>
            </a:r>
          </a:p>
        </p:txBody>
      </p:sp>
      <p:sp>
        <p:nvSpPr>
          <p:cNvPr id="39" name="矩形 38"/>
          <p:cNvSpPr/>
          <p:nvPr/>
        </p:nvSpPr>
        <p:spPr>
          <a:xfrm>
            <a:off x="6503083" y="2643758"/>
            <a:ext cx="703886" cy="400110"/>
          </a:xfrm>
          <a:prstGeom prst="rect">
            <a:avLst/>
          </a:prstGeom>
        </p:spPr>
        <p:txBody>
          <a:bodyPr wrap="square" lIns="91360" tIns="45680" rIns="91360" bIns="45680">
            <a:spAutoFit/>
          </a:bodyPr>
          <a:lstStyle/>
          <a:p>
            <a:r>
              <a:rPr lang="zh-CN" altLang="en-US" sz="2000" b="1" dirty="0">
                <a:solidFill>
                  <a:srgbClr val="FFFFFF"/>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标题</a:t>
            </a:r>
          </a:p>
        </p:txBody>
      </p:sp>
      <p:sp>
        <p:nvSpPr>
          <p:cNvPr id="40" name="TextBox 11"/>
          <p:cNvSpPr txBox="1">
            <a:spLocks noChangeArrowheads="1"/>
          </p:cNvSpPr>
          <p:nvPr/>
        </p:nvSpPr>
        <p:spPr bwMode="auto">
          <a:xfrm flipH="1">
            <a:off x="1172942" y="1482554"/>
            <a:ext cx="1944000" cy="904782"/>
          </a:xfrm>
          <a:prstGeom prst="rect">
            <a:avLst/>
          </a:prstGeom>
          <a:noFill/>
          <a:ln>
            <a:noFill/>
          </a:ln>
          <a:effectLst/>
        </p:spPr>
        <p:txBody>
          <a:bodyPr wrap="square"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1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r>
              <a:rPr lang="zh-CN" altLang="en-US"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t>
            </a:r>
            <a:endParaRPr lang="en-US" altLang="zh-CN"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1" name="TextBox 11"/>
          <p:cNvSpPr txBox="1">
            <a:spLocks noChangeArrowheads="1"/>
          </p:cNvSpPr>
          <p:nvPr/>
        </p:nvSpPr>
        <p:spPr bwMode="auto">
          <a:xfrm flipH="1">
            <a:off x="1172951" y="1187805"/>
            <a:ext cx="1628775" cy="338554"/>
          </a:xfrm>
          <a:prstGeom prst="rect">
            <a:avLst/>
          </a:prstGeom>
          <a:noFill/>
          <a:ln>
            <a:noFill/>
          </a:ln>
          <a:effectLst/>
        </p:spPr>
        <p:txBody>
          <a:bodyPr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    </a:t>
            </a:r>
            <a:endParaRPr lang="en-US" altLang="zh-CN"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2" name="TextBox 11"/>
          <p:cNvSpPr txBox="1">
            <a:spLocks noChangeArrowheads="1"/>
          </p:cNvSpPr>
          <p:nvPr/>
        </p:nvSpPr>
        <p:spPr bwMode="auto">
          <a:xfrm flipH="1">
            <a:off x="3001687" y="3874613"/>
            <a:ext cx="1944000" cy="904782"/>
          </a:xfrm>
          <a:prstGeom prst="rect">
            <a:avLst/>
          </a:prstGeom>
          <a:noFill/>
          <a:ln>
            <a:noFill/>
          </a:ln>
          <a:effectLst/>
        </p:spPr>
        <p:txBody>
          <a:bodyPr wrap="square"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1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r>
              <a:rPr lang="zh-CN" altLang="en-US"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t>
            </a:r>
            <a:endParaRPr lang="en-US" altLang="zh-CN"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3" name="TextBox 11"/>
          <p:cNvSpPr txBox="1">
            <a:spLocks noChangeArrowheads="1"/>
          </p:cNvSpPr>
          <p:nvPr/>
        </p:nvSpPr>
        <p:spPr bwMode="auto">
          <a:xfrm flipH="1">
            <a:off x="3001697" y="3579864"/>
            <a:ext cx="1628775" cy="338554"/>
          </a:xfrm>
          <a:prstGeom prst="rect">
            <a:avLst/>
          </a:prstGeom>
          <a:noFill/>
          <a:ln>
            <a:noFill/>
          </a:ln>
          <a:effectLst/>
        </p:spPr>
        <p:txBody>
          <a:bodyPr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    </a:t>
            </a:r>
            <a:endParaRPr lang="en-US" altLang="zh-CN"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4" name="TextBox 11"/>
          <p:cNvSpPr txBox="1">
            <a:spLocks noChangeArrowheads="1"/>
          </p:cNvSpPr>
          <p:nvPr/>
        </p:nvSpPr>
        <p:spPr bwMode="auto">
          <a:xfrm flipH="1">
            <a:off x="4478690" y="1482554"/>
            <a:ext cx="1944000" cy="904782"/>
          </a:xfrm>
          <a:prstGeom prst="rect">
            <a:avLst/>
          </a:prstGeom>
          <a:noFill/>
          <a:ln>
            <a:noFill/>
          </a:ln>
          <a:effectLst/>
        </p:spPr>
        <p:txBody>
          <a:bodyPr wrap="square"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1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r>
              <a:rPr lang="zh-CN" altLang="en-US"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t>
            </a:r>
            <a:endParaRPr lang="en-US" altLang="zh-CN"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5" name="TextBox 11"/>
          <p:cNvSpPr txBox="1">
            <a:spLocks noChangeArrowheads="1"/>
          </p:cNvSpPr>
          <p:nvPr/>
        </p:nvSpPr>
        <p:spPr bwMode="auto">
          <a:xfrm flipH="1">
            <a:off x="4478699" y="1187805"/>
            <a:ext cx="1628775" cy="338554"/>
          </a:xfrm>
          <a:prstGeom prst="rect">
            <a:avLst/>
          </a:prstGeom>
          <a:noFill/>
          <a:ln>
            <a:noFill/>
          </a:ln>
          <a:effectLst/>
        </p:spPr>
        <p:txBody>
          <a:bodyPr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    </a:t>
            </a:r>
            <a:endParaRPr lang="en-US" altLang="zh-CN"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6" name="TextBox 11"/>
          <p:cNvSpPr txBox="1">
            <a:spLocks noChangeArrowheads="1"/>
          </p:cNvSpPr>
          <p:nvPr/>
        </p:nvSpPr>
        <p:spPr bwMode="auto">
          <a:xfrm flipH="1">
            <a:off x="6145269" y="3874613"/>
            <a:ext cx="1944000" cy="904782"/>
          </a:xfrm>
          <a:prstGeom prst="rect">
            <a:avLst/>
          </a:prstGeom>
          <a:noFill/>
          <a:ln>
            <a:noFill/>
          </a:ln>
          <a:effectLst/>
        </p:spPr>
        <p:txBody>
          <a:bodyPr wrap="square"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1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您的内容打在这里，或者通过复制您的文本后，在此框中选择粘贴，并选择只保留文字</a:t>
            </a:r>
            <a:r>
              <a:rPr lang="zh-CN" altLang="en-US"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t>
            </a:r>
            <a:endParaRPr lang="en-US" altLang="zh-CN" sz="90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7" name="TextBox 11"/>
          <p:cNvSpPr txBox="1">
            <a:spLocks noChangeArrowheads="1"/>
          </p:cNvSpPr>
          <p:nvPr/>
        </p:nvSpPr>
        <p:spPr bwMode="auto">
          <a:xfrm flipH="1">
            <a:off x="6145277" y="3579864"/>
            <a:ext cx="1628775" cy="338554"/>
          </a:xfrm>
          <a:prstGeom prst="rect">
            <a:avLst/>
          </a:prstGeom>
          <a:noFill/>
          <a:ln>
            <a:noFill/>
          </a:ln>
          <a:effectLst/>
        </p:spPr>
        <p:txBody>
          <a:bodyPr lIns="91360" tIns="45680" rIns="91360" bIns="4568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点击添加标题    </a:t>
            </a:r>
            <a:endParaRPr lang="en-US" altLang="zh-CN" sz="1600" b="1" kern="0" dirty="0">
              <a:solidFill>
                <a:schemeClr val="accent4">
                  <a:lumMod val="75000"/>
                  <a:lumOff val="25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nvGrpSpPr>
          <p:cNvPr id="2" name="组合 1"/>
          <p:cNvGrpSpPr/>
          <p:nvPr/>
        </p:nvGrpSpPr>
        <p:grpSpPr>
          <a:xfrm>
            <a:off x="235585" y="191135"/>
            <a:ext cx="8567420" cy="459740"/>
            <a:chOff x="371" y="301"/>
            <a:chExt cx="13492" cy="724"/>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26" name="直接连接符 25"/>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609" y="301"/>
              <a:ext cx="2688" cy="725"/>
            </a:xfrm>
            <a:prstGeom prst="rect">
              <a:avLst/>
            </a:prstGeom>
            <a:noFill/>
          </p:spPr>
          <p:txBody>
            <a:bodyPr wrap="none" rtlCol="0">
              <a:spAutoFit/>
            </a:bodyPr>
            <a:lstStyle/>
            <a:p>
              <a:r>
                <a:rPr lang="zh-CN" altLang="en-US" sz="2400"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请输入标题</a:t>
              </a:r>
            </a:p>
          </p:txBody>
        </p:sp>
        <p:sp>
          <p:nvSpPr>
            <p:cNvPr id="28"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70648" y="1028211"/>
            <a:ext cx="870944" cy="438582"/>
          </a:xfrm>
          <a:prstGeom prst="rect">
            <a:avLst/>
          </a:prstGeom>
          <a:noFill/>
        </p:spPr>
        <p:txBody>
          <a:bodyPr wrap="none" lIns="68580" tIns="34290" rIns="68580" bIns="34290" rtlCol="0">
            <a:spAutoFit/>
          </a:bodyPr>
          <a:lstStyle/>
          <a:p>
            <a:r>
              <a:rPr lang="en-US" sz="2400" b="1" i="1" spc="-150" dirty="0">
                <a:solidFill>
                  <a:schemeClr val="accent2"/>
                </a:solidFill>
                <a:effectLst>
                  <a:outerShdw blurRad="38100" dist="38100" dir="2700000" algn="tl">
                    <a:srgbClr val="000000">
                      <a:alpha val="43137"/>
                    </a:srgbClr>
                  </a:outerShdw>
                </a:effectLst>
                <a:ea typeface="思源黑体 CN Light" panose="020B0300000000000000" pitchFamily="34" charset="-122"/>
                <a:sym typeface="思源宋体 CN Light" panose="02020300000000000000" pitchFamily="18" charset="-122"/>
              </a:rPr>
              <a:t>Tasks</a:t>
            </a:r>
            <a:endParaRPr lang="en-GB" sz="2400" b="1" i="1" spc="-150" dirty="0">
              <a:solidFill>
                <a:schemeClr val="accent2"/>
              </a:solidFill>
              <a:effectLst>
                <a:outerShdw blurRad="38100" dist="38100" dir="2700000" algn="tl">
                  <a:srgbClr val="000000">
                    <a:alpha val="43137"/>
                  </a:srgbClr>
                </a:outerShdw>
              </a:effectLst>
              <a:ea typeface="思源黑体 CN Light" panose="020B0300000000000000" pitchFamily="34" charset="-122"/>
              <a:sym typeface="思源宋体 CN Light" panose="02020300000000000000" pitchFamily="18" charset="-122"/>
            </a:endParaRPr>
          </a:p>
        </p:txBody>
      </p:sp>
      <p:sp>
        <p:nvSpPr>
          <p:cNvPr id="41" name="Rectangle 40"/>
          <p:cNvSpPr/>
          <p:nvPr/>
        </p:nvSpPr>
        <p:spPr>
          <a:xfrm>
            <a:off x="539553" y="1563638"/>
            <a:ext cx="2160240" cy="634533"/>
          </a:xfrm>
          <a:prstGeom prst="rect">
            <a:avLst/>
          </a:prstGeom>
        </p:spPr>
        <p:txBody>
          <a:bodyPr wrap="square" lIns="68580" tIns="34290" rIns="68580" bIns="34290">
            <a:spAutoFit/>
          </a:bodyPr>
          <a:lstStyle/>
          <a:p>
            <a:pPr marL="171450" indent="-171450" defTabSz="685165">
              <a:lnSpc>
                <a:spcPct val="120000"/>
              </a:lnSpc>
              <a:buFont typeface="Arial" panose="020B0604020202020204" pitchFamily="34" charset="0"/>
              <a:buChar char="•"/>
            </a:pPr>
            <a:r>
              <a:rPr lang="en-US" altLang="zh-CN" sz="1050" b="1"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Square and Circle</a:t>
            </a:r>
          </a:p>
          <a:p>
            <a:pPr marL="171450" indent="-171450" defTabSz="685165">
              <a:lnSpc>
                <a:spcPct val="120000"/>
              </a:lnSpc>
              <a:buFont typeface="Arial" panose="020B0604020202020204" pitchFamily="34" charset="0"/>
              <a:buChar char="•"/>
            </a:pPr>
            <a:r>
              <a:rPr lang="en-US" altLang="zh-CN" sz="1050" b="1" dirty="0">
                <a:solidFill>
                  <a:schemeClr val="accent4"/>
                </a:solidFill>
                <a:latin typeface="思源黑体 CN Light" panose="020B0300000000000000" pitchFamily="34" charset="-122"/>
                <a:ea typeface="思源黑体 CN Light" panose="020B0300000000000000" pitchFamily="34" charset="-122"/>
                <a:cs typeface="+mn-ea"/>
              </a:rPr>
              <a:t>Face identification</a:t>
            </a:r>
            <a:endParaRPr lang="en-US" altLang="zh-CN" sz="1050" b="1"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marL="171450" indent="-171450" defTabSz="685165">
              <a:lnSpc>
                <a:spcPct val="120000"/>
              </a:lnSpc>
              <a:buFont typeface="Arial" panose="020B0604020202020204" pitchFamily="34" charset="0"/>
              <a:buChar char="•"/>
            </a:pPr>
            <a:r>
              <a:rPr lang="en-US" altLang="zh-CN" sz="1050" b="1"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Kick the ball!</a:t>
            </a:r>
          </a:p>
        </p:txBody>
      </p:sp>
      <p:grpSp>
        <p:nvGrpSpPr>
          <p:cNvPr id="2" name="组合 1"/>
          <p:cNvGrpSpPr/>
          <p:nvPr/>
        </p:nvGrpSpPr>
        <p:grpSpPr>
          <a:xfrm>
            <a:off x="235585" y="191135"/>
            <a:ext cx="8568055" cy="461645"/>
            <a:chOff x="371" y="301"/>
            <a:chExt cx="13493" cy="727"/>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3224" cy="727"/>
            </a:xfrm>
            <a:prstGeom prst="rect">
              <a:avLst/>
            </a:prstGeom>
            <a:noFill/>
          </p:spPr>
          <p:txBody>
            <a:bodyPr wrap="none" rtlCol="0">
              <a:spAutoFit/>
            </a:bodyPr>
            <a:lstStyle/>
            <a:p>
              <a:r>
                <a:rPr lang="en-US" altLang="zh-CN"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Background</a:t>
              </a:r>
              <a:endParaRPr lang="zh-CN" altLang="en-US"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pic>
        <p:nvPicPr>
          <p:cNvPr id="6" name="Picture 5">
            <a:extLst>
              <a:ext uri="{FF2B5EF4-FFF2-40B4-BE49-F238E27FC236}">
                <a16:creationId xmlns:a16="http://schemas.microsoft.com/office/drawing/2014/main" id="{69EB884E-8347-43F3-B99F-5D8F7B9EFE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45" t="14895" r="16598" b="14589"/>
          <a:stretch/>
        </p:blipFill>
        <p:spPr>
          <a:xfrm>
            <a:off x="452755" y="2859782"/>
            <a:ext cx="4322879" cy="1944216"/>
          </a:xfrm>
          <a:prstGeom prst="rect">
            <a:avLst/>
          </a:prstGeom>
        </p:spPr>
      </p:pic>
      <p:pic>
        <p:nvPicPr>
          <p:cNvPr id="1028" name="Picture 4" descr="The Aldebaran NAO robot with its 21 degrees of freedom, and reference... |  Download Scientific Diagram">
            <a:extLst>
              <a:ext uri="{FF2B5EF4-FFF2-40B4-BE49-F238E27FC236}">
                <a16:creationId xmlns:a16="http://schemas.microsoft.com/office/drawing/2014/main" id="{D95A93EB-DA6F-4CDF-AB89-6E11FFF59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761588"/>
            <a:ext cx="4196388" cy="4196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673B2E2-D866-4EAF-8FC7-AE7577D3889F}"/>
              </a:ext>
            </a:extLst>
          </p:cNvPr>
          <p:cNvPicPr>
            <a:picLocks noChangeAspect="1"/>
          </p:cNvPicPr>
          <p:nvPr/>
        </p:nvPicPr>
        <p:blipFill rotWithShape="1">
          <a:blip r:embed="rId4">
            <a:extLst>
              <a:ext uri="{28A0092B-C50C-407E-A947-70E740481C1C}">
                <a14:useLocalDpi xmlns:a14="http://schemas.microsoft.com/office/drawing/2010/main" val="0"/>
              </a:ext>
            </a:extLst>
          </a:blip>
          <a:srcRect l="4454" t="7457" r="14512" b="19561"/>
          <a:stretch/>
        </p:blipFill>
        <p:spPr>
          <a:xfrm flipH="1">
            <a:off x="-1" y="0"/>
            <a:ext cx="9144001" cy="5143500"/>
          </a:xfrm>
          <a:prstGeom prst="rect">
            <a:avLst/>
          </a:prstGeom>
        </p:spPr>
      </p:pic>
      <p:sp>
        <p:nvSpPr>
          <p:cNvPr id="12" name="正五边形 11"/>
          <p:cNvSpPr/>
          <p:nvPr/>
        </p:nvSpPr>
        <p:spPr>
          <a:xfrm>
            <a:off x="3465856" y="1997581"/>
            <a:ext cx="1138555" cy="1090295"/>
          </a:xfrm>
          <a:prstGeom prst="pentagon">
            <a:avLst/>
          </a:prstGeom>
          <a:solidFill>
            <a:schemeClr val="accent1"/>
          </a:solidFill>
          <a:ln>
            <a:noFill/>
          </a:ln>
          <a:effectLst>
            <a:outerShdw blurRad="1270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8" name="TextBox 28"/>
          <p:cNvSpPr txBox="1"/>
          <p:nvPr/>
        </p:nvSpPr>
        <p:spPr>
          <a:xfrm>
            <a:off x="3210373" y="2211710"/>
            <a:ext cx="1505643" cy="82994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4800" b="1" i="1" u="none" strike="noStrike" kern="0" cap="none" spc="0" normalizeH="0" baseline="0" noProof="0" dirty="0">
                <a:ln w="18415" cmpd="sng">
                  <a:noFill/>
                  <a:prstDash val="solid"/>
                </a:ln>
                <a:solidFill>
                  <a:srgbClr val="FFFFFF"/>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02</a:t>
            </a:r>
          </a:p>
        </p:txBody>
      </p:sp>
      <p:sp>
        <p:nvSpPr>
          <p:cNvPr id="9" name="TextBox 29"/>
          <p:cNvSpPr txBox="1"/>
          <p:nvPr/>
        </p:nvSpPr>
        <p:spPr>
          <a:xfrm>
            <a:off x="4788024" y="1851670"/>
            <a:ext cx="4062413" cy="1245341"/>
          </a:xfrm>
          <a:prstGeom prst="rect">
            <a:avLst/>
          </a:prstGeom>
          <a:noFill/>
        </p:spPr>
        <p:txBody>
          <a:bodyPr>
            <a:spAutoFit/>
          </a:bodyPr>
          <a:lstStyle/>
          <a:p>
            <a:pPr marL="0" marR="0" lvl="0" indent="0" algn="l" defTabSz="913130" rtl="0" eaLnBrk="1" fontAlgn="auto" latinLnBrk="0" hangingPunct="1">
              <a:lnSpc>
                <a:spcPct val="150000"/>
              </a:lnSpc>
              <a:spcBef>
                <a:spcPct val="20000"/>
              </a:spcBef>
              <a:spcAft>
                <a:spcPts val="450"/>
              </a:spcAft>
              <a:buClr>
                <a:srgbClr val="BA8D2D">
                  <a:lumMod val="75000"/>
                </a:srgbClr>
              </a:buClr>
              <a:buSzPct val="145000"/>
              <a:buFont typeface="Arial" panose="020B0604020202020204"/>
              <a:buNone/>
              <a:tabLst/>
              <a:defRPr/>
            </a:pPr>
            <a:r>
              <a:rPr kumimoji="0" lang="en-US" altLang="zh-CN" sz="3600" b="1" i="1" u="none" strike="noStrike" kern="1200" cap="none" normalizeH="0" baseline="0" noProof="0" dirty="0">
                <a:ln>
                  <a:noFill/>
                </a:ln>
                <a:solidFill>
                  <a:srgbClr val="293247"/>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Implementation</a:t>
            </a:r>
          </a:p>
          <a:p>
            <a:pPr marL="0" marR="0" lvl="0" indent="0" algn="l" defTabSz="913130" rtl="0" eaLnBrk="1" fontAlgn="auto" latinLnBrk="0" hangingPunct="1">
              <a:lnSpc>
                <a:spcPct val="150000"/>
              </a:lnSpc>
              <a:spcBef>
                <a:spcPct val="20000"/>
              </a:spcBef>
              <a:spcAft>
                <a:spcPts val="450"/>
              </a:spcAft>
              <a:buClr>
                <a:srgbClr val="BA8D2D">
                  <a:lumMod val="75000"/>
                </a:srgbClr>
              </a:buClr>
              <a:buSzPct val="145000"/>
              <a:buFont typeface="Arial" panose="020B0604020202020204"/>
              <a:buNone/>
              <a:tabLst/>
              <a:defRPr/>
            </a:pPr>
            <a:r>
              <a:rPr kumimoji="0" lang="en-US"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Videos + Simulation</a:t>
            </a:r>
            <a:endParaRPr kumimoji="0" lang="en-GB" altLang="zh-CN" sz="1100" b="0" i="0" u="none" strike="noStrike" kern="1200" cap="none" spc="0" normalizeH="0" baseline="0" noProof="0" dirty="0">
              <a:ln>
                <a:noFill/>
              </a:ln>
              <a:solidFill>
                <a:schemeClr val="accent4"/>
              </a:solidFill>
              <a:effectLst/>
              <a:uLnTx/>
              <a:uFillTx/>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Tree>
    <p:extLst>
      <p:ext uri="{BB962C8B-B14F-4D97-AF65-F5344CB8AC3E}">
        <p14:creationId xmlns:p14="http://schemas.microsoft.com/office/powerpoint/2010/main" val="3913525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5225139" y="1491630"/>
            <a:ext cx="3091277" cy="784194"/>
            <a:chOff x="1644321" y="2174259"/>
            <a:chExt cx="4109786" cy="1042569"/>
          </a:xfrm>
        </p:grpSpPr>
        <p:sp>
          <p:nvSpPr>
            <p:cNvPr id="31" name="îŝḷîḓé-文本框 65"/>
            <p:cNvSpPr txBox="1"/>
            <p:nvPr/>
          </p:nvSpPr>
          <p:spPr>
            <a:xfrm>
              <a:off x="1644321" y="2174259"/>
              <a:ext cx="4109786" cy="369332"/>
            </a:xfrm>
            <a:prstGeom prst="rect">
              <a:avLst/>
            </a:prstGeom>
            <a:noFill/>
          </p:spPr>
          <p:txBody>
            <a:bodyPr wrap="none" anchor="b" anchorCtr="0">
              <a:normAutofit fontScale="92500" lnSpcReduction="10000"/>
            </a:bodyPr>
            <a:lstStyle/>
            <a:p>
              <a:r>
                <a:rPr lang="en-US" altLang="zh-CN"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Goal</a:t>
              </a:r>
              <a:endParaRPr lang="zh-CN" altLang="en-US"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2" name="îŝḷîḓé-文本框 66"/>
            <p:cNvSpPr txBox="1"/>
            <p:nvPr/>
          </p:nvSpPr>
          <p:spPr>
            <a:xfrm>
              <a:off x="1644321" y="2476592"/>
              <a:ext cx="4109786" cy="740236"/>
            </a:xfrm>
            <a:prstGeom prst="rect">
              <a:avLst/>
            </a:prstGeom>
            <a:noFill/>
          </p:spPr>
          <p:txBody>
            <a:bodyPr wrap="square">
              <a:normAutofit/>
            </a:bodyPr>
            <a:lstStyle/>
            <a:p>
              <a:pPr>
                <a:lnSpc>
                  <a:spcPct val="120000"/>
                </a:lnSpc>
              </a:pPr>
              <a:r>
                <a:rPr lang="en-US" altLang="zh-CN"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Draw:</a:t>
              </a:r>
            </a:p>
            <a:p>
              <a:pPr>
                <a:lnSpc>
                  <a:spcPct val="120000"/>
                </a:lnSpc>
              </a:pPr>
              <a:r>
                <a:rPr lang="en-US" altLang="zh-CN"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Square: left hand, Circle: right hand</a:t>
              </a:r>
              <a:endPar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34" name="组合 33"/>
          <p:cNvGrpSpPr/>
          <p:nvPr/>
        </p:nvGrpSpPr>
        <p:grpSpPr>
          <a:xfrm>
            <a:off x="5225139" y="2507636"/>
            <a:ext cx="3091277" cy="784194"/>
            <a:chOff x="1644321" y="3216829"/>
            <a:chExt cx="4109786" cy="1042569"/>
          </a:xfrm>
        </p:grpSpPr>
        <p:sp>
          <p:nvSpPr>
            <p:cNvPr id="37" name="îŝḷîḓé-文本框 63"/>
            <p:cNvSpPr txBox="1"/>
            <p:nvPr/>
          </p:nvSpPr>
          <p:spPr>
            <a:xfrm>
              <a:off x="1644321" y="3216829"/>
              <a:ext cx="4109786" cy="369332"/>
            </a:xfrm>
            <a:prstGeom prst="rect">
              <a:avLst/>
            </a:prstGeom>
            <a:noFill/>
          </p:spPr>
          <p:txBody>
            <a:bodyPr wrap="none" anchor="b" anchorCtr="0">
              <a:normAutofit fontScale="92500" lnSpcReduction="10000"/>
            </a:bodyPr>
            <a:lstStyle/>
            <a:p>
              <a:r>
                <a:rPr lang="en-US" altLang="zh-CN" sz="1400" b="1"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Requirement</a:t>
              </a:r>
              <a:endParaRPr lang="zh-CN" altLang="en-US" sz="1400" b="1"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4" name="îŝḷîḓé-文本框 64"/>
            <p:cNvSpPr txBox="1"/>
            <p:nvPr/>
          </p:nvSpPr>
          <p:spPr>
            <a:xfrm>
              <a:off x="1644321" y="3519162"/>
              <a:ext cx="4109786" cy="740236"/>
            </a:xfrm>
            <a:prstGeom prst="rect">
              <a:avLst/>
            </a:prstGeom>
            <a:noFill/>
          </p:spPr>
          <p:txBody>
            <a:bodyPr wrap="square">
              <a:normAutofit/>
            </a:bodyPr>
            <a:lstStyle/>
            <a:p>
              <a:pPr>
                <a:lnSpc>
                  <a:spcPct val="120000"/>
                </a:lnSpc>
              </a:pPr>
              <a:r>
                <a:rPr lang="en-US" altLang="zh-CN"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The square and circle show be located in the same plane</a:t>
              </a:r>
              <a:endPar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46" name="组合 45"/>
          <p:cNvGrpSpPr/>
          <p:nvPr/>
        </p:nvGrpSpPr>
        <p:grpSpPr>
          <a:xfrm>
            <a:off x="5225139" y="3564261"/>
            <a:ext cx="3091277" cy="784194"/>
            <a:chOff x="1644321" y="4351313"/>
            <a:chExt cx="4109786" cy="1042569"/>
          </a:xfrm>
        </p:grpSpPr>
        <p:sp>
          <p:nvSpPr>
            <p:cNvPr id="48" name="îŝḷîḓé-文本框 61"/>
            <p:cNvSpPr txBox="1"/>
            <p:nvPr/>
          </p:nvSpPr>
          <p:spPr>
            <a:xfrm>
              <a:off x="1644321" y="4351313"/>
              <a:ext cx="4109786" cy="369332"/>
            </a:xfrm>
            <a:prstGeom prst="rect">
              <a:avLst/>
            </a:prstGeom>
            <a:noFill/>
          </p:spPr>
          <p:txBody>
            <a:bodyPr wrap="none" anchor="b" anchorCtr="0">
              <a:normAutofit fontScale="92500" lnSpcReduction="10000"/>
            </a:bodyPr>
            <a:lstStyle/>
            <a:p>
              <a:r>
                <a:rPr lang="en-US" altLang="zh-CN"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Result</a:t>
              </a:r>
              <a:endParaRPr lang="zh-CN" altLang="en-US"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9" name="îŝḷîḓé-文本框 62"/>
            <p:cNvSpPr txBox="1"/>
            <p:nvPr/>
          </p:nvSpPr>
          <p:spPr>
            <a:xfrm>
              <a:off x="1644321" y="4653646"/>
              <a:ext cx="4109786" cy="740236"/>
            </a:xfrm>
            <a:prstGeom prst="rect">
              <a:avLst/>
            </a:prstGeom>
            <a:noFill/>
          </p:spPr>
          <p:txBody>
            <a:bodyPr wrap="square">
              <a:normAutofit/>
            </a:bodyPr>
            <a:lstStyle/>
            <a:p>
              <a:pPr>
                <a:lnSpc>
                  <a:spcPct val="120000"/>
                </a:lnSpc>
              </a:pPr>
              <a:r>
                <a:rPr lang="en-US" altLang="zh-CN"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As shown in video</a:t>
              </a:r>
              <a:endPar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2" name="组合 1"/>
          <p:cNvGrpSpPr/>
          <p:nvPr/>
        </p:nvGrpSpPr>
        <p:grpSpPr>
          <a:xfrm>
            <a:off x="235585" y="191135"/>
            <a:ext cx="8568055" cy="461645"/>
            <a:chOff x="371" y="301"/>
            <a:chExt cx="13493" cy="727"/>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4537" cy="727"/>
            </a:xfrm>
            <a:prstGeom prst="rect">
              <a:avLst/>
            </a:prstGeom>
            <a:noFill/>
          </p:spPr>
          <p:txBody>
            <a:bodyPr wrap="none" rtlCol="0">
              <a:spAutoFit/>
            </a:bodyPr>
            <a:lstStyle/>
            <a:p>
              <a:r>
                <a:rPr lang="en-US" altLang="zh-CN"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Square and Circle</a:t>
              </a:r>
              <a:endParaRPr lang="zh-CN" altLang="en-US"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pic>
        <p:nvPicPr>
          <p:cNvPr id="3" name="方圆">
            <a:hlinkClick r:id="" action="ppaction://media"/>
            <a:extLst>
              <a:ext uri="{FF2B5EF4-FFF2-40B4-BE49-F238E27FC236}">
                <a16:creationId xmlns:a16="http://schemas.microsoft.com/office/drawing/2014/main" id="{53FDE392-EFF9-413B-A5A7-32D42678EE81}"/>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320662" y="1332117"/>
            <a:ext cx="4064000" cy="30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vol="80000" mute="1">
                <p:cTn id="2"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5225139" y="1491630"/>
            <a:ext cx="3091277" cy="784194"/>
            <a:chOff x="1644321" y="2174259"/>
            <a:chExt cx="4109786" cy="1042569"/>
          </a:xfrm>
        </p:grpSpPr>
        <p:sp>
          <p:nvSpPr>
            <p:cNvPr id="31" name="îŝḷîḓé-文本框 65"/>
            <p:cNvSpPr txBox="1"/>
            <p:nvPr/>
          </p:nvSpPr>
          <p:spPr>
            <a:xfrm>
              <a:off x="1644321" y="2174259"/>
              <a:ext cx="4109786" cy="369332"/>
            </a:xfrm>
            <a:prstGeom prst="rect">
              <a:avLst/>
            </a:prstGeom>
            <a:noFill/>
          </p:spPr>
          <p:txBody>
            <a:bodyPr wrap="none" anchor="b" anchorCtr="0">
              <a:normAutofit fontScale="92500" lnSpcReduction="10000"/>
            </a:bodyPr>
            <a:lstStyle/>
            <a:p>
              <a:r>
                <a:rPr lang="en-US" altLang="zh-CN"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Goal</a:t>
              </a:r>
              <a:endParaRPr lang="zh-CN" altLang="en-US"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2" name="îŝḷîḓé-文本框 66"/>
            <p:cNvSpPr txBox="1"/>
            <p:nvPr/>
          </p:nvSpPr>
          <p:spPr>
            <a:xfrm>
              <a:off x="1644321" y="2476592"/>
              <a:ext cx="4109786" cy="740236"/>
            </a:xfrm>
            <a:prstGeom prst="rect">
              <a:avLst/>
            </a:prstGeom>
            <a:noFill/>
          </p:spPr>
          <p:txBody>
            <a:bodyPr wrap="square">
              <a:normAutofit/>
            </a:bodyPr>
            <a:lstStyle/>
            <a:p>
              <a:pPr>
                <a:lnSpc>
                  <a:spcPct val="120000"/>
                </a:lnSpc>
              </a:pPr>
              <a:r>
                <a:rPr lang="en-US" altLang="zh-CN"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Learn the faces of group members and use the learning result to check attendance</a:t>
              </a:r>
              <a:endPar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34" name="组合 33"/>
          <p:cNvGrpSpPr/>
          <p:nvPr/>
        </p:nvGrpSpPr>
        <p:grpSpPr>
          <a:xfrm>
            <a:off x="5225139" y="2507636"/>
            <a:ext cx="3091277" cy="784194"/>
            <a:chOff x="1644321" y="3216829"/>
            <a:chExt cx="4109786" cy="1042569"/>
          </a:xfrm>
        </p:grpSpPr>
        <p:sp>
          <p:nvSpPr>
            <p:cNvPr id="37" name="îŝḷîḓé-文本框 63"/>
            <p:cNvSpPr txBox="1"/>
            <p:nvPr/>
          </p:nvSpPr>
          <p:spPr>
            <a:xfrm>
              <a:off x="1644321" y="3216829"/>
              <a:ext cx="4109786" cy="369332"/>
            </a:xfrm>
            <a:prstGeom prst="rect">
              <a:avLst/>
            </a:prstGeom>
            <a:noFill/>
          </p:spPr>
          <p:txBody>
            <a:bodyPr wrap="none" anchor="b" anchorCtr="0">
              <a:normAutofit fontScale="92500" lnSpcReduction="10000"/>
            </a:bodyPr>
            <a:lstStyle/>
            <a:p>
              <a:r>
                <a:rPr lang="en-US" altLang="zh-CN" sz="1400" b="1"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Requirement</a:t>
              </a:r>
              <a:endParaRPr lang="zh-CN" altLang="en-US" sz="1400" b="1"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4" name="îŝḷîḓé-文本框 64"/>
            <p:cNvSpPr txBox="1"/>
            <p:nvPr/>
          </p:nvSpPr>
          <p:spPr>
            <a:xfrm>
              <a:off x="1644321" y="3519162"/>
              <a:ext cx="4109786" cy="740236"/>
            </a:xfrm>
            <a:prstGeom prst="rect">
              <a:avLst/>
            </a:prstGeom>
            <a:noFill/>
          </p:spPr>
          <p:txBody>
            <a:bodyPr wrap="square">
              <a:normAutofit/>
            </a:bodyPr>
            <a:lstStyle/>
            <a:p>
              <a:pPr>
                <a:lnSpc>
                  <a:spcPct val="120000"/>
                </a:lnSpc>
              </a:pPr>
              <a:r>
                <a:rPr lang="en-US" altLang="zh-CN"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Give different instructions when testing different faces</a:t>
              </a:r>
              <a:endPar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46" name="组合 45"/>
          <p:cNvGrpSpPr/>
          <p:nvPr/>
        </p:nvGrpSpPr>
        <p:grpSpPr>
          <a:xfrm>
            <a:off x="5225139" y="3564261"/>
            <a:ext cx="3091277" cy="784194"/>
            <a:chOff x="1644321" y="4351313"/>
            <a:chExt cx="4109786" cy="1042569"/>
          </a:xfrm>
        </p:grpSpPr>
        <p:sp>
          <p:nvSpPr>
            <p:cNvPr id="48" name="îŝḷîḓé-文本框 61"/>
            <p:cNvSpPr txBox="1"/>
            <p:nvPr/>
          </p:nvSpPr>
          <p:spPr>
            <a:xfrm>
              <a:off x="1644321" y="4351313"/>
              <a:ext cx="4109786" cy="369332"/>
            </a:xfrm>
            <a:prstGeom prst="rect">
              <a:avLst/>
            </a:prstGeom>
            <a:noFill/>
          </p:spPr>
          <p:txBody>
            <a:bodyPr wrap="none" anchor="b" anchorCtr="0">
              <a:normAutofit fontScale="92500" lnSpcReduction="10000"/>
            </a:bodyPr>
            <a:lstStyle/>
            <a:p>
              <a:r>
                <a:rPr lang="en-US" altLang="zh-CN"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Novelty</a:t>
              </a:r>
              <a:endParaRPr lang="zh-CN" altLang="en-US"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9" name="îŝḷîḓé-文本框 62"/>
            <p:cNvSpPr txBox="1"/>
            <p:nvPr/>
          </p:nvSpPr>
          <p:spPr>
            <a:xfrm>
              <a:off x="1644321" y="4653646"/>
              <a:ext cx="4109786" cy="740236"/>
            </a:xfrm>
            <a:prstGeom prst="rect">
              <a:avLst/>
            </a:prstGeom>
            <a:noFill/>
          </p:spPr>
          <p:txBody>
            <a:bodyPr wrap="square">
              <a:normAutofit/>
            </a:bodyPr>
            <a:lstStyle/>
            <a:p>
              <a:pPr>
                <a:lnSpc>
                  <a:spcPct val="120000"/>
                </a:lnSpc>
              </a:pPr>
              <a:r>
                <a:rPr lang="en-US" altLang="zh-CN"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Can record how much time one has be checked in</a:t>
              </a:r>
              <a:endPar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2" name="组合 1"/>
          <p:cNvGrpSpPr/>
          <p:nvPr/>
        </p:nvGrpSpPr>
        <p:grpSpPr>
          <a:xfrm>
            <a:off x="235585" y="191135"/>
            <a:ext cx="8568055" cy="461645"/>
            <a:chOff x="371" y="301"/>
            <a:chExt cx="13493" cy="727"/>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4776" cy="727"/>
            </a:xfrm>
            <a:prstGeom prst="rect">
              <a:avLst/>
            </a:prstGeom>
            <a:noFill/>
          </p:spPr>
          <p:txBody>
            <a:bodyPr wrap="none" rtlCol="0">
              <a:spAutoFit/>
            </a:bodyPr>
            <a:lstStyle/>
            <a:p>
              <a:r>
                <a:rPr lang="en-US" altLang="zh-CN"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Face Identification</a:t>
              </a:r>
              <a:endParaRPr lang="zh-CN" altLang="en-US"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pic>
        <p:nvPicPr>
          <p:cNvPr id="6" name="人脸识别">
            <a:hlinkClick r:id="" action="ppaction://media"/>
            <a:extLst>
              <a:ext uri="{FF2B5EF4-FFF2-40B4-BE49-F238E27FC236}">
                <a16:creationId xmlns:a16="http://schemas.microsoft.com/office/drawing/2014/main" id="{9BE24681-D600-4931-B83F-0C813166B5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552" y="1444943"/>
            <a:ext cx="4064000" cy="3048000"/>
          </a:xfrm>
          <a:prstGeom prst="rect">
            <a:avLst/>
          </a:prstGeom>
        </p:spPr>
      </p:pic>
    </p:spTree>
    <p:extLst>
      <p:ext uri="{BB962C8B-B14F-4D97-AF65-F5344CB8AC3E}">
        <p14:creationId xmlns:p14="http://schemas.microsoft.com/office/powerpoint/2010/main" val="110106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vol="80000" mute="1">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5225139" y="1491630"/>
            <a:ext cx="3091277" cy="784194"/>
            <a:chOff x="1644321" y="2174259"/>
            <a:chExt cx="4109786" cy="1042569"/>
          </a:xfrm>
        </p:grpSpPr>
        <p:sp>
          <p:nvSpPr>
            <p:cNvPr id="31" name="îŝḷîḓé-文本框 65"/>
            <p:cNvSpPr txBox="1"/>
            <p:nvPr/>
          </p:nvSpPr>
          <p:spPr>
            <a:xfrm>
              <a:off x="1644321" y="2174259"/>
              <a:ext cx="4109786" cy="369332"/>
            </a:xfrm>
            <a:prstGeom prst="rect">
              <a:avLst/>
            </a:prstGeom>
            <a:noFill/>
          </p:spPr>
          <p:txBody>
            <a:bodyPr wrap="none" anchor="b" anchorCtr="0">
              <a:normAutofit fontScale="92500" lnSpcReduction="10000"/>
            </a:bodyPr>
            <a:lstStyle/>
            <a:p>
              <a:r>
                <a:rPr lang="en-US" altLang="zh-CN"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Goal</a:t>
              </a:r>
              <a:endParaRPr lang="zh-CN" altLang="en-US"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32" name="îŝḷîḓé-文本框 66"/>
            <p:cNvSpPr txBox="1"/>
            <p:nvPr/>
          </p:nvSpPr>
          <p:spPr>
            <a:xfrm>
              <a:off x="1644321" y="2476592"/>
              <a:ext cx="4109786" cy="740236"/>
            </a:xfrm>
            <a:prstGeom prst="rect">
              <a:avLst/>
            </a:prstGeom>
            <a:noFill/>
          </p:spPr>
          <p:txBody>
            <a:bodyPr wrap="square">
              <a:normAutofit/>
            </a:bodyPr>
            <a:lstStyle/>
            <a:p>
              <a:pPr>
                <a:lnSpc>
                  <a:spcPct val="120000"/>
                </a:lnSpc>
              </a:pPr>
              <a:r>
                <a:rPr lang="en-US" altLang="zh-CN"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Start from arbitrary places in a map, go to the target place and kick the ball</a:t>
              </a:r>
              <a:endPar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34" name="组合 33"/>
          <p:cNvGrpSpPr/>
          <p:nvPr/>
        </p:nvGrpSpPr>
        <p:grpSpPr>
          <a:xfrm>
            <a:off x="5225139" y="2507636"/>
            <a:ext cx="3091277" cy="784194"/>
            <a:chOff x="1644321" y="3216829"/>
            <a:chExt cx="4109786" cy="1042569"/>
          </a:xfrm>
        </p:grpSpPr>
        <p:sp>
          <p:nvSpPr>
            <p:cNvPr id="37" name="îŝḷîḓé-文本框 63"/>
            <p:cNvSpPr txBox="1"/>
            <p:nvPr/>
          </p:nvSpPr>
          <p:spPr>
            <a:xfrm>
              <a:off x="1644321" y="3216829"/>
              <a:ext cx="4109786" cy="369332"/>
            </a:xfrm>
            <a:prstGeom prst="rect">
              <a:avLst/>
            </a:prstGeom>
            <a:noFill/>
          </p:spPr>
          <p:txBody>
            <a:bodyPr wrap="none" anchor="b" anchorCtr="0">
              <a:normAutofit fontScale="92500" lnSpcReduction="10000"/>
            </a:bodyPr>
            <a:lstStyle/>
            <a:p>
              <a:r>
                <a:rPr lang="en-US" altLang="zh-CN" sz="1400" b="1"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Requirement</a:t>
              </a:r>
              <a:endParaRPr lang="zh-CN" altLang="en-US" sz="1400" b="1" dirty="0">
                <a:solidFill>
                  <a:schemeClr val="accent1"/>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4" name="îŝḷîḓé-文本框 64"/>
            <p:cNvSpPr txBox="1"/>
            <p:nvPr/>
          </p:nvSpPr>
          <p:spPr>
            <a:xfrm>
              <a:off x="1644321" y="3519162"/>
              <a:ext cx="4109786" cy="740236"/>
            </a:xfrm>
            <a:prstGeom prst="rect">
              <a:avLst/>
            </a:prstGeom>
            <a:noFill/>
          </p:spPr>
          <p:txBody>
            <a:bodyPr wrap="square">
              <a:normAutofit/>
            </a:bodyPr>
            <a:lstStyle/>
            <a:p>
              <a:pPr>
                <a:lnSpc>
                  <a:spcPct val="120000"/>
                </a:lnSpc>
              </a:pPr>
              <a:r>
                <a:rPr lang="en-US" altLang="zh-CN"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Be careful not to collide with the obstacles</a:t>
              </a:r>
              <a:endPar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46" name="组合 45"/>
          <p:cNvGrpSpPr/>
          <p:nvPr/>
        </p:nvGrpSpPr>
        <p:grpSpPr>
          <a:xfrm>
            <a:off x="5225139" y="3564261"/>
            <a:ext cx="3091277" cy="784194"/>
            <a:chOff x="1644321" y="4351313"/>
            <a:chExt cx="4109786" cy="1042569"/>
          </a:xfrm>
        </p:grpSpPr>
        <p:sp>
          <p:nvSpPr>
            <p:cNvPr id="48" name="îŝḷîḓé-文本框 61"/>
            <p:cNvSpPr txBox="1"/>
            <p:nvPr/>
          </p:nvSpPr>
          <p:spPr>
            <a:xfrm>
              <a:off x="1644321" y="4351313"/>
              <a:ext cx="4109786" cy="369332"/>
            </a:xfrm>
            <a:prstGeom prst="rect">
              <a:avLst/>
            </a:prstGeom>
            <a:noFill/>
          </p:spPr>
          <p:txBody>
            <a:bodyPr wrap="none" anchor="b" anchorCtr="0">
              <a:normAutofit fontScale="92500" lnSpcReduction="10000"/>
            </a:bodyPr>
            <a:lstStyle/>
            <a:p>
              <a:r>
                <a:rPr lang="en-US" altLang="zh-CN"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Result</a:t>
              </a:r>
              <a:endParaRPr lang="zh-CN" altLang="en-US" sz="1400" b="1" dirty="0">
                <a:solidFill>
                  <a:schemeClr val="accent2"/>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sp>
          <p:nvSpPr>
            <p:cNvPr id="49" name="îŝḷîḓé-文本框 62"/>
            <p:cNvSpPr txBox="1"/>
            <p:nvPr/>
          </p:nvSpPr>
          <p:spPr>
            <a:xfrm>
              <a:off x="1644321" y="4653646"/>
              <a:ext cx="4109786" cy="740236"/>
            </a:xfrm>
            <a:prstGeom prst="rect">
              <a:avLst/>
            </a:prstGeom>
            <a:noFill/>
          </p:spPr>
          <p:txBody>
            <a:bodyPr wrap="square">
              <a:normAutofit/>
            </a:bodyPr>
            <a:lstStyle/>
            <a:p>
              <a:pPr>
                <a:lnSpc>
                  <a:spcPct val="120000"/>
                </a:lnSpc>
              </a:pPr>
              <a:r>
                <a:rPr lang="en-US" altLang="zh-CN"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Not found……</a:t>
              </a:r>
              <a:endParaRPr lang="zh-CN" altLang="en-US" sz="1100" dirty="0">
                <a:solidFill>
                  <a:schemeClr val="accent4">
                    <a:lumMod val="100000"/>
                  </a:schemeClr>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grpSp>
      <p:grpSp>
        <p:nvGrpSpPr>
          <p:cNvPr id="2" name="组合 1"/>
          <p:cNvGrpSpPr/>
          <p:nvPr/>
        </p:nvGrpSpPr>
        <p:grpSpPr>
          <a:xfrm>
            <a:off x="235585" y="191135"/>
            <a:ext cx="8568055" cy="461645"/>
            <a:chOff x="371" y="301"/>
            <a:chExt cx="13493" cy="727"/>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2939" cy="727"/>
            </a:xfrm>
            <a:prstGeom prst="rect">
              <a:avLst/>
            </a:prstGeom>
            <a:noFill/>
          </p:spPr>
          <p:txBody>
            <a:bodyPr wrap="none" rtlCol="0">
              <a:spAutoFit/>
            </a:bodyPr>
            <a:lstStyle/>
            <a:p>
              <a:r>
                <a:rPr lang="en-US" altLang="zh-CN"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Movement</a:t>
              </a:r>
              <a:endParaRPr lang="zh-CN" altLang="en-US"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pic>
        <p:nvPicPr>
          <p:cNvPr id="18" name="Particle Filter Example">
            <a:hlinkClick r:id="" action="ppaction://media"/>
            <a:extLst>
              <a:ext uri="{FF2B5EF4-FFF2-40B4-BE49-F238E27FC236}">
                <a16:creationId xmlns:a16="http://schemas.microsoft.com/office/drawing/2014/main" id="{B253C80F-577E-4052-955D-004BCD29BD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9104" y="1143653"/>
            <a:ext cx="4031126" cy="3283570"/>
          </a:xfrm>
          <a:prstGeom prst="rect">
            <a:avLst/>
          </a:prstGeom>
        </p:spPr>
      </p:pic>
    </p:spTree>
    <p:extLst>
      <p:ext uri="{BB962C8B-B14F-4D97-AF65-F5344CB8AC3E}">
        <p14:creationId xmlns:p14="http://schemas.microsoft.com/office/powerpoint/2010/main" val="4102237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vol="80000">
                <p:cTn id="2" fill="hold" display="0">
                  <p:stCondLst>
                    <p:cond delay="indefinite"/>
                  </p:stCondLst>
                </p:cTn>
                <p:tgtEl>
                  <p:spTgt spid="1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5585" y="191135"/>
            <a:ext cx="8568055" cy="461645"/>
            <a:chOff x="371" y="301"/>
            <a:chExt cx="13493" cy="727"/>
          </a:xfrm>
        </p:grpSpPr>
        <p:sp>
          <p:nvSpPr>
            <p:cNvPr id="4" name="箭头: V 形 3"/>
            <p:cNvSpPr/>
            <p:nvPr/>
          </p:nvSpPr>
          <p:spPr>
            <a:xfrm>
              <a:off x="713" y="514"/>
              <a:ext cx="419" cy="4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5" name="箭头: V 形 4"/>
            <p:cNvSpPr/>
            <p:nvPr/>
          </p:nvSpPr>
          <p:spPr>
            <a:xfrm>
              <a:off x="1014"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7" name="直接连接符 6"/>
            <p:cNvCxnSpPr/>
            <p:nvPr/>
          </p:nvCxnSpPr>
          <p:spPr>
            <a:xfrm>
              <a:off x="1609" y="992"/>
              <a:ext cx="12255" cy="0"/>
            </a:xfrm>
            <a:prstGeom prst="line">
              <a:avLst/>
            </a:prstGeom>
            <a:ln>
              <a:solidFill>
                <a:schemeClr val="accent2"/>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09" y="301"/>
              <a:ext cx="6278" cy="727"/>
            </a:xfrm>
            <a:prstGeom prst="rect">
              <a:avLst/>
            </a:prstGeom>
            <a:noFill/>
          </p:spPr>
          <p:txBody>
            <a:bodyPr wrap="none" rtlCol="0">
              <a:spAutoFit/>
            </a:bodyPr>
            <a:lstStyle/>
            <a:p>
              <a:r>
                <a:rPr lang="en-US" altLang="zh-CN"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rPr>
                <a:t>Particle Filter Simulation</a:t>
              </a:r>
              <a:endParaRPr lang="zh-CN" altLang="en-US" sz="2400" b="1" dirty="0">
                <a:solidFill>
                  <a:schemeClr val="accent4">
                    <a:lumMod val="100000"/>
                  </a:schemeClr>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9" name="箭头: V 形 8"/>
            <p:cNvSpPr/>
            <p:nvPr/>
          </p:nvSpPr>
          <p:spPr>
            <a:xfrm>
              <a:off x="371" y="507"/>
              <a:ext cx="419" cy="4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grpSp>
      <p:sp>
        <p:nvSpPr>
          <p:cNvPr id="38" name="Rectangle 34">
            <a:extLst>
              <a:ext uri="{FF2B5EF4-FFF2-40B4-BE49-F238E27FC236}">
                <a16:creationId xmlns:a16="http://schemas.microsoft.com/office/drawing/2014/main" id="{5F8F26D3-C081-43B7-8B81-E1444A75ACF7}"/>
              </a:ext>
            </a:extLst>
          </p:cNvPr>
          <p:cNvSpPr/>
          <p:nvPr/>
        </p:nvSpPr>
        <p:spPr>
          <a:xfrm>
            <a:off x="4211960" y="1068706"/>
            <a:ext cx="3096344" cy="1477328"/>
          </a:xfrm>
          <a:prstGeom prst="rect">
            <a:avLst/>
          </a:prstGeom>
        </p:spPr>
        <p:txBody>
          <a:bodyPr wrap="square">
            <a:spAutoFit/>
          </a:bodyPr>
          <a:lstStyle/>
          <a:p>
            <a:pPr marL="171450" indent="-171450" algn="just">
              <a:buFont typeface="Arial" panose="020B0604020202020204" pitchFamily="34" charset="0"/>
              <a:buChar char="•"/>
            </a:pPr>
            <a:r>
              <a:rPr lang="en-US" altLang="zh-CN" sz="10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Map</a:t>
            </a:r>
          </a:p>
          <a:p>
            <a:pPr marL="171450" indent="-171450" algn="just">
              <a:buFont typeface="Arial" panose="020B0604020202020204" pitchFamily="34" charset="0"/>
              <a:buChar char="•"/>
            </a:pPr>
            <a:r>
              <a:rPr lang="en-US" altLang="zh-CN" sz="10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Sensor</a:t>
            </a:r>
          </a:p>
          <a:p>
            <a:pPr marL="171450" indent="-171450" algn="just">
              <a:buFont typeface="Arial" panose="020B0604020202020204" pitchFamily="34" charset="0"/>
              <a:buChar char="•"/>
            </a:pPr>
            <a:r>
              <a:rPr lang="en-US" altLang="zh-CN" sz="10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Particles - Uniform Random Distribution</a:t>
            </a:r>
          </a:p>
          <a:p>
            <a:pPr marL="171450" indent="-171450" algn="just">
              <a:buFont typeface="Arial" panose="020B0604020202020204" pitchFamily="34" charset="0"/>
              <a:buChar char="•"/>
            </a:pPr>
            <a:r>
              <a:rPr lang="en-US" altLang="zh-CN" sz="10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Movement - Shift the particles</a:t>
            </a:r>
          </a:p>
          <a:p>
            <a:pPr marL="171450" indent="-171450" algn="just">
              <a:buFont typeface="Arial" panose="020B0604020202020204" pitchFamily="34" charset="0"/>
              <a:buChar char="•"/>
            </a:pPr>
            <a:r>
              <a:rPr lang="en-US" altLang="zh-CN" sz="10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Resampling - Recursive Bayesian Estimation</a:t>
            </a:r>
          </a:p>
          <a:p>
            <a:pPr marL="171450" indent="-171450" algn="just">
              <a:buFont typeface="Arial" panose="020B0604020202020204" pitchFamily="34" charset="0"/>
              <a:buChar char="•"/>
            </a:pPr>
            <a:r>
              <a:rPr lang="en-US" altLang="zh-CN" sz="10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rPr>
              <a:t>Convergence</a:t>
            </a:r>
          </a:p>
          <a:p>
            <a:pPr algn="just"/>
            <a:endParaRPr lang="en-US" altLang="zh-CN" sz="10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marL="171450" indent="-171450" algn="just">
              <a:buFont typeface="Arial" panose="020B0604020202020204" pitchFamily="34" charset="0"/>
              <a:buChar char="•"/>
            </a:pPr>
            <a:endParaRPr lang="en-US" altLang="zh-CN" sz="10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a:p>
            <a:pPr marL="171450" indent="-171450" algn="just">
              <a:buFont typeface="Arial" panose="020B0604020202020204" pitchFamily="34" charset="0"/>
              <a:buChar char="•"/>
            </a:pPr>
            <a:endParaRPr lang="en-US" altLang="zh-CN" sz="1000" dirty="0">
              <a:solidFill>
                <a:schemeClr val="accent4"/>
              </a:solidFill>
              <a:latin typeface="思源黑体 CN Light" panose="020B0300000000000000" pitchFamily="34" charset="-122"/>
              <a:ea typeface="思源黑体 CN Light" panose="020B0300000000000000" pitchFamily="34" charset="-122"/>
              <a:cs typeface="+mn-ea"/>
              <a:sym typeface="思源宋体 CN Light" panose="02020300000000000000" pitchFamily="18" charset="-122"/>
            </a:endParaRPr>
          </a:p>
        </p:txBody>
      </p:sp>
      <p:pic>
        <p:nvPicPr>
          <p:cNvPr id="6" name="Picture 5">
            <a:extLst>
              <a:ext uri="{FF2B5EF4-FFF2-40B4-BE49-F238E27FC236}">
                <a16:creationId xmlns:a16="http://schemas.microsoft.com/office/drawing/2014/main" id="{538E5BB7-DC01-4625-AEB4-B76400E59B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9632" y="853825"/>
            <a:ext cx="2480762" cy="1910962"/>
          </a:xfrm>
          <a:prstGeom prst="rect">
            <a:avLst/>
          </a:prstGeom>
        </p:spPr>
      </p:pic>
      <p:pic>
        <p:nvPicPr>
          <p:cNvPr id="13" name="Particle Filter Simulation">
            <a:hlinkClick r:id="" action="ppaction://media"/>
            <a:extLst>
              <a:ext uri="{FF2B5EF4-FFF2-40B4-BE49-F238E27FC236}">
                <a16:creationId xmlns:a16="http://schemas.microsoft.com/office/drawing/2014/main" id="{67FF851B-50C6-4649-93ED-3847C9597B1B}"/>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496591" y="2942973"/>
            <a:ext cx="6150818" cy="18851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1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PRESENTATION_TITLE" val="商务简约工作总结汇报述职报告PPT模板"/>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包图主题2">
  <a:themeElements>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fontScheme name="4f3my3wi">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自定义 12">
    <a:dk1>
      <a:srgbClr val="000000"/>
    </a:dk1>
    <a:lt1>
      <a:srgbClr val="FFFFFF"/>
    </a:lt1>
    <a:dk2>
      <a:srgbClr val="44546A"/>
    </a:dk2>
    <a:lt2>
      <a:srgbClr val="E7E6E6"/>
    </a:lt2>
    <a:accent1>
      <a:srgbClr val="BA8D2D"/>
    </a:accent1>
    <a:accent2>
      <a:srgbClr val="293247"/>
    </a:accent2>
    <a:accent3>
      <a:srgbClr val="A5A5A5"/>
    </a:accent3>
    <a:accent4>
      <a:srgbClr val="767171"/>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1608</TotalTime>
  <Words>3063</Words>
  <Application>Microsoft Office PowerPoint</Application>
  <PresentationFormat>On-screen Show (16:9)</PresentationFormat>
  <Paragraphs>302</Paragraphs>
  <Slides>32</Slides>
  <Notes>30</Notes>
  <HiddenSlides>0</HiddenSlides>
  <MMClips>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思源黑体 CN Light</vt:lpstr>
      <vt:lpstr>字魂59号-创粗黑</vt:lpstr>
      <vt:lpstr>Arial</vt:lpstr>
      <vt:lpstr>Calibri</vt:lpstr>
      <vt:lpstr>Lucida Sans Unicode</vt:lpstr>
      <vt:lpstr>PT Serif</vt:lpstr>
      <vt:lpstr>包图主题2</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Lee Riemann</cp:lastModifiedBy>
  <cp:revision>127</cp:revision>
  <dcterms:created xsi:type="dcterms:W3CDTF">2016-05-27T01:37:00Z</dcterms:created>
  <dcterms:modified xsi:type="dcterms:W3CDTF">2021-09-23T11:19:22Z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y fmtid="{D5CDD505-2E9C-101B-9397-08002B2CF9AE}" pid="3" name="KSORubyTemplateID">
    <vt:lpwstr>2</vt:lpwstr>
  </property>
</Properties>
</file>